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4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1AC5A-A2B3-6B4A-83DA-5B86909E9451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4773C-DB90-1140-B03B-267936A80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4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Video!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4773C-DB90-1140-B03B-267936A808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3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1C24D70-C79E-524B-BE70-7F9160310A39}" type="datetimeFigureOut">
              <a:rPr lang="en-US" smtClean="0"/>
              <a:t>8/23/16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ACD06C-A1F0-1345-9C7A-F1AE0E668E7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CHOOSE TERRORISM?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2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al-Qaeda want?</a:t>
            </a:r>
          </a:p>
          <a:p>
            <a:pPr lvl="1"/>
            <a:r>
              <a:rPr lang="en-US" dirty="0" smtClean="0"/>
              <a:t>Read through article</a:t>
            </a:r>
          </a:p>
          <a:p>
            <a:pPr lvl="1"/>
            <a:r>
              <a:rPr lang="en-US" dirty="0" smtClean="0"/>
              <a:t>Highlight reasons and specific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09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your desks, draw the following chart: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46024"/>
              </p:ext>
            </p:extLst>
          </p:nvPr>
        </p:nvGraphicFramePr>
        <p:xfrm>
          <a:off x="1100624" y="2446060"/>
          <a:ext cx="6096000" cy="176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85165">
                <a:tc>
                  <a:txBody>
                    <a:bodyPr/>
                    <a:lstStyle/>
                    <a:p>
                      <a:r>
                        <a:rPr lang="en-US" dirty="0" smtClean="0"/>
                        <a:t>It’s Not Right (Condition)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It’s Not Fair (Injustice)</a:t>
                      </a:r>
                      <a:endParaRPr lang="en-US" dirty="0"/>
                    </a:p>
                  </a:txBody>
                  <a:tcPr/>
                </a:tc>
              </a:tr>
              <a:tr h="883419">
                <a:tc>
                  <a:txBody>
                    <a:bodyPr/>
                    <a:lstStyle/>
                    <a:p>
                      <a:r>
                        <a:rPr lang="en-US" dirty="0" smtClean="0"/>
                        <a:t>It’s Your Fault (Who)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You’re Evil (Action)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60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Background:</a:t>
            </a:r>
          </a:p>
          <a:p>
            <a:pPr lvl="1"/>
            <a:r>
              <a:rPr lang="en-US" dirty="0" smtClean="0"/>
              <a:t>Zak </a:t>
            </a:r>
            <a:r>
              <a:rPr lang="en-US" dirty="0" err="1" smtClean="0"/>
              <a:t>Ebrahim</a:t>
            </a:r>
            <a:r>
              <a:rPr lang="en-US" dirty="0" smtClean="0"/>
              <a:t> was born in Pittsburgh</a:t>
            </a:r>
          </a:p>
          <a:p>
            <a:pPr lvl="1"/>
            <a:r>
              <a:rPr lang="en-US" dirty="0" smtClean="0"/>
              <a:t>Father was incarcerated for assassinating leader of Jewish Defense League and helped plan 1993 bombing of WTC</a:t>
            </a:r>
          </a:p>
          <a:p>
            <a:r>
              <a:rPr lang="en-US" dirty="0" smtClean="0"/>
              <a:t>Questions </a:t>
            </a:r>
            <a:r>
              <a:rPr lang="en-US" smtClean="0"/>
              <a:t>to answer:</a:t>
            </a:r>
            <a:endParaRPr lang="en-US" dirty="0" smtClean="0"/>
          </a:p>
          <a:p>
            <a:pPr lvl="1"/>
            <a:r>
              <a:rPr lang="en-US" dirty="0" smtClean="0"/>
              <a:t>Why did he choose a different path?</a:t>
            </a:r>
          </a:p>
          <a:p>
            <a:pPr lvl="1"/>
            <a:r>
              <a:rPr lang="en-US" dirty="0" smtClean="0"/>
              <a:t>If he had been raised elsewhere, would his story be different?</a:t>
            </a:r>
          </a:p>
          <a:p>
            <a:pPr lvl="1"/>
            <a:r>
              <a:rPr lang="en-US" dirty="0" smtClean="0"/>
              <a:t>What are ways we can prevent terrorism?</a:t>
            </a:r>
          </a:p>
        </p:txBody>
      </p:sp>
    </p:spTree>
    <p:extLst>
      <p:ext uri="{BB962C8B-B14F-4D97-AF65-F5344CB8AC3E}">
        <p14:creationId xmlns:p14="http://schemas.microsoft.com/office/powerpoint/2010/main" val="154337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it Important to Understand Motivation?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 algn="ctr">
              <a:buNone/>
            </a:pPr>
            <a:endParaRPr lang="en-US" sz="3200" dirty="0" smtClean="0">
              <a:latin typeface="Apple Chancery"/>
              <a:cs typeface="Apple Chancery"/>
            </a:endParaRPr>
          </a:p>
          <a:p>
            <a:pPr marL="36576" indent="0" algn="ctr">
              <a:buNone/>
            </a:pPr>
            <a:r>
              <a:rPr lang="en-US" sz="3200" dirty="0" smtClean="0">
                <a:latin typeface="Apple Chancery"/>
                <a:cs typeface="Apple Chancery"/>
              </a:rPr>
              <a:t>“</a:t>
            </a:r>
            <a:r>
              <a:rPr lang="en-US" sz="3200" dirty="0">
                <a:latin typeface="Apple Chancery"/>
                <a:cs typeface="Apple Chancery"/>
              </a:rPr>
              <a:t>Know your enemy and know yourself; in a hundred battles you will never be in peril.”</a:t>
            </a:r>
          </a:p>
          <a:p>
            <a:endParaRPr lang="en-US" dirty="0" smtClean="0"/>
          </a:p>
          <a:p>
            <a:r>
              <a:rPr lang="en-US" dirty="0" smtClean="0"/>
              <a:t>To prepare</a:t>
            </a:r>
          </a:p>
          <a:p>
            <a:r>
              <a:rPr lang="en-US" dirty="0" smtClean="0"/>
              <a:t>Not to draw sympathy</a:t>
            </a:r>
          </a:p>
          <a:p>
            <a:r>
              <a:rPr lang="en-US" dirty="0" smtClean="0"/>
              <a:t>Prevent terrorism</a:t>
            </a:r>
          </a:p>
          <a:p>
            <a:r>
              <a:rPr lang="en-US" dirty="0" smtClean="0"/>
              <a:t>Examine U.S. impact on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5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“One man’s terrorist is another man’s freedom fighter.”</a:t>
            </a:r>
          </a:p>
          <a:p>
            <a:pPr lvl="1"/>
            <a:r>
              <a:rPr lang="en-US" dirty="0" smtClean="0"/>
              <a:t>Standing up against an injustice</a:t>
            </a:r>
          </a:p>
          <a:p>
            <a:pPr lvl="1"/>
            <a:r>
              <a:rPr lang="en-US" dirty="0" smtClean="0"/>
              <a:t>Protecting those who are vulnerable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45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Terrorism?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unlikely that there is a universal method in developing extremist ideas that justify violence</a:t>
            </a:r>
          </a:p>
          <a:p>
            <a:r>
              <a:rPr lang="en-US" dirty="0" smtClean="0"/>
              <a:t>However, there are four observable stages that are common </a:t>
            </a:r>
          </a:p>
          <a:p>
            <a:pPr lvl="1"/>
            <a:r>
              <a:rPr lang="en-US" dirty="0" smtClean="0"/>
              <a:t>Something is unjust</a:t>
            </a:r>
          </a:p>
          <a:p>
            <a:pPr lvl="1"/>
            <a:r>
              <a:rPr lang="en-US" dirty="0" smtClean="0"/>
              <a:t>Blaming the injustice on a policy, person, or nation</a:t>
            </a:r>
          </a:p>
          <a:p>
            <a:pPr lvl="1"/>
            <a:r>
              <a:rPr lang="en-US" dirty="0" smtClean="0"/>
              <a:t>Vilifying or demonizing the responsible party</a:t>
            </a:r>
          </a:p>
          <a:p>
            <a:pPr lvl="1"/>
            <a:r>
              <a:rPr lang="en-US" dirty="0" smtClean="0"/>
              <a:t>Using aggression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7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“It’s Not Right” (What)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An undesirable event or condition is identified</a:t>
            </a:r>
          </a:p>
          <a:p>
            <a:pPr lvl="1"/>
            <a:r>
              <a:rPr lang="en-US" dirty="0" smtClean="0"/>
              <a:t>Economic</a:t>
            </a:r>
          </a:p>
          <a:p>
            <a:pPr lvl="2"/>
            <a:r>
              <a:rPr lang="en-US" dirty="0" smtClean="0"/>
              <a:t>Poverty, unemployment, poor living conditions</a:t>
            </a:r>
          </a:p>
          <a:p>
            <a:pPr lvl="1"/>
            <a:r>
              <a:rPr lang="en-US" dirty="0" smtClean="0"/>
              <a:t>Social</a:t>
            </a:r>
          </a:p>
          <a:p>
            <a:pPr lvl="2"/>
            <a:r>
              <a:rPr lang="en-US" dirty="0" smtClean="0"/>
              <a:t>Restricted freedoms</a:t>
            </a:r>
          </a:p>
          <a:p>
            <a:pPr lvl="2"/>
            <a:r>
              <a:rPr lang="en-US" dirty="0" smtClean="0"/>
              <a:t>Lack of morality</a:t>
            </a:r>
          </a:p>
          <a:p>
            <a:pPr lvl="1"/>
            <a:r>
              <a:rPr lang="en-US" dirty="0" smtClean="0"/>
              <a:t>Military</a:t>
            </a:r>
          </a:p>
          <a:p>
            <a:pPr lvl="2"/>
            <a:r>
              <a:rPr lang="en-US" dirty="0" smtClean="0"/>
              <a:t>Occupation</a:t>
            </a:r>
          </a:p>
          <a:p>
            <a:pPr lvl="2"/>
            <a:r>
              <a:rPr lang="en-US" dirty="0" smtClean="0"/>
              <a:t>Oppression</a:t>
            </a:r>
          </a:p>
          <a:p>
            <a:r>
              <a:rPr lang="en-US" b="1" u="sng" dirty="0" smtClean="0"/>
              <a:t>“Things are not as they should be.”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7981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“It’s Not Fair” (Why)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The condition becomes an “injustice”</a:t>
            </a:r>
          </a:p>
          <a:p>
            <a:r>
              <a:rPr lang="en-US" dirty="0" smtClean="0"/>
              <a:t>Feelings of resentment begin to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8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“It’s Your Fault” (Who)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 potential target is identified</a:t>
            </a:r>
          </a:p>
          <a:p>
            <a:pPr lvl="1"/>
            <a:r>
              <a:rPr lang="en-US" dirty="0" smtClean="0"/>
              <a:t>U.S.</a:t>
            </a:r>
          </a:p>
          <a:p>
            <a:pPr lvl="1"/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Opposing country</a:t>
            </a:r>
          </a:p>
          <a:p>
            <a:pPr lvl="1"/>
            <a:r>
              <a:rPr lang="en-US" dirty="0" smtClean="0"/>
              <a:t>Opposing religion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3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“You’re Evil” (Justification/Action)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potential target or those responsible are “bad”</a:t>
            </a:r>
          </a:p>
          <a:p>
            <a:pPr lvl="1"/>
            <a:r>
              <a:rPr lang="en-US" b="1" u="sng" dirty="0" smtClean="0"/>
              <a:t>Good people would not inflict adverse conditions on others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Justifies violent actions</a:t>
            </a:r>
          </a:p>
        </p:txBody>
      </p:sp>
    </p:spTree>
    <p:extLst>
      <p:ext uri="{BB962C8B-B14F-4D97-AF65-F5344CB8AC3E}">
        <p14:creationId xmlns:p14="http://schemas.microsoft.com/office/powerpoint/2010/main" val="1375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Violence?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Aggression is easily justifiable when aimed against “bad” people</a:t>
            </a:r>
          </a:p>
          <a:p>
            <a:r>
              <a:rPr lang="en-US" dirty="0" smtClean="0"/>
              <a:t>Those suffering adverse conditions do not see themselves as “bad” or “evil”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53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1042</TotalTime>
  <Words>374</Words>
  <Application>Microsoft Macintosh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WHY CHOOSE TERRORISM?</vt:lpstr>
      <vt:lpstr>Why is it Important to Understand Motivation?</vt:lpstr>
      <vt:lpstr>Thoughts?</vt:lpstr>
      <vt:lpstr>Why Terrorism?</vt:lpstr>
      <vt:lpstr>“It’s Not Right” (What)</vt:lpstr>
      <vt:lpstr>“It’s Not Fair” (Why)</vt:lpstr>
      <vt:lpstr>“It’s Your Fault” (Who)</vt:lpstr>
      <vt:lpstr>“You’re Evil” (Justification/Action)</vt:lpstr>
      <vt:lpstr>Why Violence?</vt:lpstr>
      <vt:lpstr>Activity</vt:lpstr>
      <vt:lpstr>Activity</vt:lpstr>
      <vt:lpstr>Video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CHOOSE TERRORISM?</dc:title>
  <dc:creator>Brenna dacey</dc:creator>
  <cp:lastModifiedBy>Brenna dacey</cp:lastModifiedBy>
  <cp:revision>31</cp:revision>
  <dcterms:created xsi:type="dcterms:W3CDTF">2014-08-28T17:01:54Z</dcterms:created>
  <dcterms:modified xsi:type="dcterms:W3CDTF">2016-08-23T14:14:20Z</dcterms:modified>
</cp:coreProperties>
</file>