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6" r:id="rId3"/>
    <p:sldId id="263" r:id="rId4"/>
    <p:sldId id="264" r:id="rId5"/>
    <p:sldId id="259" r:id="rId6"/>
    <p:sldId id="260" r:id="rId7"/>
    <p:sldId id="262" r:id="rId8"/>
    <p:sldId id="265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168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BE90-60C6-AC47-924B-9469619761D5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9571-4C39-F340-95DB-26E729A4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41CB5-AE72-C64C-9638-A8F54CA1215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F771-0CB6-3B47-9F33-6F16AA5E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small percentage actually went to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F771-0CB6-3B47-9F33-6F16AA5E0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2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could the geography impact development?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F771-0CB6-3B47-9F33-6F16AA5E0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B64896-7D36-D349-B5DD-442708948D9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9FBCEA-D8F7-B74A-B363-59BDC0E0E6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 three reasons European </a:t>
            </a:r>
            <a:r>
              <a:rPr lang="en-US" smtClean="0"/>
              <a:t>nations explored.</a:t>
            </a:r>
            <a:endParaRPr lang="en-US" dirty="0" smtClean="0"/>
          </a:p>
          <a:p>
            <a:pPr lvl="1"/>
            <a:r>
              <a:rPr lang="en-US" dirty="0" smtClean="0"/>
              <a:t>God, Gold, Glory</a:t>
            </a:r>
          </a:p>
          <a:p>
            <a:r>
              <a:rPr lang="en-US" dirty="0" smtClean="0"/>
              <a:t>What impact did Prince Henry have on exploration?</a:t>
            </a:r>
          </a:p>
          <a:p>
            <a:pPr lvl="1"/>
            <a:r>
              <a:rPr lang="en-US" dirty="0" smtClean="0"/>
              <a:t>Portugal led the way in Exploration</a:t>
            </a:r>
          </a:p>
          <a:p>
            <a:pPr lvl="1"/>
            <a:r>
              <a:rPr lang="en-US" dirty="0" smtClean="0"/>
              <a:t>List the three mistakes Columbus made.</a:t>
            </a:r>
          </a:p>
          <a:p>
            <a:pPr lvl="2"/>
            <a:r>
              <a:rPr lang="en-US" dirty="0" smtClean="0"/>
              <a:t>Underestimated Earth’s size, did not know about N. and S. America, believe he landed in the East Indies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4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2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3" r="-11873"/>
          <a:stretch>
            <a:fillRect/>
          </a:stretch>
        </p:blipFill>
        <p:spPr>
          <a:xfrm rot="5400000">
            <a:off x="457200" y="1600200"/>
            <a:ext cx="7467600" cy="4525963"/>
          </a:xfrm>
        </p:spPr>
      </p:pic>
    </p:spTree>
    <p:extLst>
      <p:ext uri="{BB962C8B-B14F-4D97-AF65-F5344CB8AC3E}">
        <p14:creationId xmlns:p14="http://schemas.microsoft.com/office/powerpoint/2010/main" val="51211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16791" r="23304" b="16858"/>
          <a:stretch/>
        </p:blipFill>
        <p:spPr>
          <a:xfrm rot="10800000">
            <a:off x="457199" y="980279"/>
            <a:ext cx="7993063" cy="5321987"/>
          </a:xfrm>
        </p:spPr>
      </p:pic>
    </p:spTree>
    <p:extLst>
      <p:ext uri="{BB962C8B-B14F-4D97-AF65-F5344CB8AC3E}">
        <p14:creationId xmlns:p14="http://schemas.microsoft.com/office/powerpoint/2010/main" val="6846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EUROPEANS EXPLORE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Europeans had been trading with Asia before the Renaissance</a:t>
            </a:r>
          </a:p>
          <a:p>
            <a:pPr lvl="1"/>
            <a:r>
              <a:rPr lang="en-US" dirty="0" smtClean="0"/>
              <a:t>The Black Death halted it</a:t>
            </a:r>
          </a:p>
          <a:p>
            <a:r>
              <a:rPr lang="en-US" dirty="0" smtClean="0"/>
              <a:t>Europeans wanted to find a sea route to Asia because </a:t>
            </a:r>
            <a:r>
              <a:rPr lang="en-US" b="1" u="sng" dirty="0" smtClean="0"/>
              <a:t>Muslims controlled the land routes</a:t>
            </a:r>
          </a:p>
        </p:txBody>
      </p:sp>
    </p:spTree>
    <p:extLst>
      <p:ext uri="{BB962C8B-B14F-4D97-AF65-F5344CB8AC3E}">
        <p14:creationId xmlns:p14="http://schemas.microsoft.com/office/powerpoint/2010/main" val="372506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for exotic </a:t>
            </a:r>
            <a:r>
              <a:rPr lang="en-US" dirty="0" smtClean="0"/>
              <a:t>spices=$$$</a:t>
            </a:r>
            <a:endParaRPr lang="en-US" dirty="0"/>
          </a:p>
          <a:p>
            <a:pPr lvl="1"/>
            <a:r>
              <a:rPr lang="en-US" dirty="0"/>
              <a:t>Cinnamon, cloves, nutmeg, and pepper</a:t>
            </a:r>
          </a:p>
          <a:p>
            <a:pPr lvl="1"/>
            <a:r>
              <a:rPr lang="en-US" dirty="0"/>
              <a:t>Wanted to preserve food, add flavor, make medicines and perfumes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1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Asia </a:t>
            </a:r>
            <a:r>
              <a:rPr lang="en-US" b="1" u="sng" dirty="0" smtClean="0"/>
              <a:t>consists of a mainland and 20,000+ islands</a:t>
            </a:r>
          </a:p>
          <a:p>
            <a:pPr lvl="1"/>
            <a:r>
              <a:rPr lang="en-US" dirty="0" smtClean="0"/>
              <a:t>Mainland</a:t>
            </a:r>
          </a:p>
          <a:p>
            <a:pPr lvl="2"/>
            <a:r>
              <a:rPr lang="en-US" b="1" u="sng" dirty="0" smtClean="0"/>
              <a:t>Laos, Thailand, Cambodia, Vietnam, China, India</a:t>
            </a:r>
          </a:p>
          <a:p>
            <a:pPr lvl="1"/>
            <a:r>
              <a:rPr lang="en-US" dirty="0" smtClean="0"/>
              <a:t>Islands</a:t>
            </a:r>
          </a:p>
          <a:p>
            <a:pPr lvl="2"/>
            <a:r>
              <a:rPr lang="en-US" b="1" u="sng" dirty="0" smtClean="0"/>
              <a:t>Singapore, Indonesia, Brunei, the Philippines</a:t>
            </a:r>
          </a:p>
          <a:p>
            <a:r>
              <a:rPr lang="en-US" dirty="0" smtClean="0"/>
              <a:t>There are mountains, plateaus, and river valleys	</a:t>
            </a:r>
          </a:p>
          <a:p>
            <a:pPr lvl="1"/>
            <a:r>
              <a:rPr lang="en-US" dirty="0" smtClean="0"/>
              <a:t>Himalayas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4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0"/>
            <a:ext cx="815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Other Parts of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Diverse ethnic groups, many languages</a:t>
            </a:r>
          </a:p>
          <a:p>
            <a:r>
              <a:rPr lang="en-US" dirty="0" smtClean="0"/>
              <a:t>Women had greater equality</a:t>
            </a:r>
          </a:p>
          <a:p>
            <a:pPr lvl="1"/>
            <a:r>
              <a:rPr lang="en-US" b="1" u="sng" dirty="0" smtClean="0"/>
              <a:t>Could be merchants</a:t>
            </a:r>
          </a:p>
          <a:p>
            <a:pPr lvl="1"/>
            <a:r>
              <a:rPr lang="en-US" b="1" u="sng" dirty="0" smtClean="0"/>
              <a:t>Rule</a:t>
            </a:r>
          </a:p>
          <a:p>
            <a:pPr lvl="1"/>
            <a:r>
              <a:rPr lang="en-US" b="1" u="sng" dirty="0" smtClean="0"/>
              <a:t>Choose marriage partner, divorce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Indian traditions spread through trade</a:t>
            </a:r>
          </a:p>
          <a:p>
            <a:r>
              <a:rPr lang="en-US" dirty="0" smtClean="0"/>
              <a:t>Chinese influence spread by conquest</a:t>
            </a:r>
          </a:p>
          <a:p>
            <a:pPr lvl="1"/>
            <a:r>
              <a:rPr lang="en-US" dirty="0" smtClean="0"/>
              <a:t>Vietnam</a:t>
            </a:r>
          </a:p>
          <a:p>
            <a:r>
              <a:rPr lang="en-US" dirty="0" smtClean="0"/>
              <a:t>Spain conquered and colonized </a:t>
            </a:r>
          </a:p>
          <a:p>
            <a:pPr lvl="1"/>
            <a:r>
              <a:rPr lang="en-US" dirty="0" smtClean="0"/>
              <a:t>Philippines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set out to convert the Filipino people to Christianity</a:t>
            </a:r>
          </a:p>
          <a:p>
            <a:r>
              <a:rPr lang="en-US" dirty="0" smtClean="0"/>
              <a:t>India helped spread the idea of three major religions into southeast Asia-</a:t>
            </a:r>
            <a:r>
              <a:rPr lang="en-US" b="1" u="sng" dirty="0" smtClean="0"/>
              <a:t>Hinduism, Buddhism, and Islam</a:t>
            </a:r>
          </a:p>
          <a:p>
            <a:pPr lvl="1"/>
            <a:r>
              <a:rPr lang="en-US" dirty="0" smtClean="0"/>
              <a:t>Hindu priests from India</a:t>
            </a:r>
          </a:p>
          <a:p>
            <a:pPr lvl="1"/>
            <a:r>
              <a:rPr lang="en-US" dirty="0" smtClean="0"/>
              <a:t>Buddhist monks</a:t>
            </a:r>
          </a:p>
          <a:p>
            <a:pPr lvl="1"/>
            <a:r>
              <a:rPr lang="en-US" dirty="0" smtClean="0"/>
              <a:t>Muslims ruled northern India</a:t>
            </a:r>
          </a:p>
          <a:p>
            <a:pPr lvl="1"/>
            <a:r>
              <a:rPr lang="en-US" dirty="0" smtClean="0"/>
              <a:t>Arab merchants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7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 questions on the Group Response sheet (1 per group)</a:t>
            </a:r>
          </a:p>
          <a:p>
            <a:r>
              <a:rPr lang="en-US" dirty="0" smtClean="0"/>
              <a:t>Read passages as a group and answer questions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To understand how the countries of Asia responded to the European explorers.</a:t>
            </a:r>
          </a:p>
          <a:p>
            <a:pPr lvl="2"/>
            <a:r>
              <a:rPr lang="en-US" dirty="0" smtClean="0"/>
              <a:t>Different approaches?</a:t>
            </a:r>
          </a:p>
          <a:p>
            <a:pPr lvl="2"/>
            <a:r>
              <a:rPr lang="en-US" dirty="0" smtClean="0"/>
              <a:t>Does the approach impact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40152</TotalTime>
  <Words>315</Words>
  <Application>Microsoft Macintosh PowerPoint</Application>
  <PresentationFormat>On-screen Show (4:3)</PresentationFormat>
  <Paragraphs>55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Warm-Ups</vt:lpstr>
      <vt:lpstr>EUROPEANS EXPLORE ASIA</vt:lpstr>
      <vt:lpstr>Why Asia?</vt:lpstr>
      <vt:lpstr>Why Asia?</vt:lpstr>
      <vt:lpstr>Geography of Asia</vt:lpstr>
      <vt:lpstr>PowerPoint Presentation</vt:lpstr>
      <vt:lpstr>Cultural Development</vt:lpstr>
      <vt:lpstr>Religion</vt:lpstr>
      <vt:lpstr>Group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 dacey</dc:creator>
  <cp:lastModifiedBy>Kelly McVey</cp:lastModifiedBy>
  <cp:revision>58</cp:revision>
  <cp:lastPrinted>2014-08-21T17:11:52Z</cp:lastPrinted>
  <dcterms:created xsi:type="dcterms:W3CDTF">2013-08-13T14:31:41Z</dcterms:created>
  <dcterms:modified xsi:type="dcterms:W3CDTF">2014-08-21T17:16:31Z</dcterms:modified>
</cp:coreProperties>
</file>