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59" r:id="rId4"/>
    <p:sldId id="266" r:id="rId5"/>
    <p:sldId id="261" r:id="rId6"/>
    <p:sldId id="263" r:id="rId7"/>
    <p:sldId id="258" r:id="rId8"/>
    <p:sldId id="264" r:id="rId9"/>
    <p:sldId id="257" r:id="rId10"/>
    <p:sldId id="262" r:id="rId11"/>
    <p:sldId id="268" r:id="rId12"/>
    <p:sldId id="267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9" d="100"/>
          <a:sy n="39" d="100"/>
        </p:scale>
        <p:origin x="-24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EEAB-99C9-1F4D-B7AA-E7341ECFAD6E}" type="datetimeFigureOut">
              <a:rPr lang="en-US" smtClean="0"/>
              <a:t>3/12/15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3E5B-5ADD-624B-A2C2-5A984D7C0FF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EEAB-99C9-1F4D-B7AA-E7341ECFAD6E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3E5B-5ADD-624B-A2C2-5A984D7C0F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EEAB-99C9-1F4D-B7AA-E7341ECFAD6E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3E5B-5ADD-624B-A2C2-5A984D7C0F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EEAB-99C9-1F4D-B7AA-E7341ECFAD6E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3E5B-5ADD-624B-A2C2-5A984D7C0F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EEAB-99C9-1F4D-B7AA-E7341ECFAD6E}" type="datetimeFigureOut">
              <a:rPr lang="en-US" smtClean="0"/>
              <a:t>3/12/15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3E5B-5ADD-624B-A2C2-5A984D7C0FF5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EEAB-99C9-1F4D-B7AA-E7341ECFAD6E}" type="datetimeFigureOut">
              <a:rPr lang="en-US" smtClean="0"/>
              <a:t>3/12/15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3E5B-5ADD-624B-A2C2-5A984D7C0F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EEAB-99C9-1F4D-B7AA-E7341ECFAD6E}" type="datetimeFigureOut">
              <a:rPr lang="en-US" smtClean="0"/>
              <a:t>3/12/15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3E5B-5ADD-624B-A2C2-5A984D7C0F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EEAB-99C9-1F4D-B7AA-E7341ECFAD6E}" type="datetimeFigureOut">
              <a:rPr lang="en-US" smtClean="0"/>
              <a:t>3/12/15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E653E5B-5ADD-624B-A2C2-5A984D7C0FF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EEAB-99C9-1F4D-B7AA-E7341ECFAD6E}" type="datetimeFigureOut">
              <a:rPr lang="en-US" smtClean="0"/>
              <a:t>3/12/15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3E5B-5ADD-624B-A2C2-5A984D7C0F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CEEAB-99C9-1F4D-B7AA-E7341ECFAD6E}" type="datetimeFigureOut">
              <a:rPr lang="en-US" smtClean="0"/>
              <a:t>3/12/15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8E653E5B-5ADD-624B-A2C2-5A984D7C0F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00CEEAB-99C9-1F4D-B7AA-E7341ECFAD6E}" type="datetimeFigureOut">
              <a:rPr lang="en-US" smtClean="0"/>
              <a:t>3/12/15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3E5B-5ADD-624B-A2C2-5A984D7C0FF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00CEEAB-99C9-1F4D-B7AA-E7341ECFAD6E}" type="datetimeFigureOut">
              <a:rPr lang="en-US" smtClean="0"/>
              <a:t>3/12/15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E653E5B-5ADD-624B-A2C2-5A984D7C0FF5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VOCABULARY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E.O. 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197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Multinational Corporation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Wal-mart</a:t>
            </a:r>
            <a:r>
              <a:rPr lang="en-US" dirty="0" smtClean="0"/>
              <a:t> is a </a:t>
            </a:r>
            <a:r>
              <a:rPr lang="en-US" b="1" u="sng" dirty="0" smtClean="0"/>
              <a:t>multinational corporation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Definition: </a:t>
            </a:r>
            <a:r>
              <a:rPr lang="en-US" b="1" u="sng" dirty="0" smtClean="0"/>
              <a:t>enterprise with branches in many countries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090" y="3335218"/>
            <a:ext cx="4324740" cy="3239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15" y="3771780"/>
            <a:ext cx="3909195" cy="280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52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2012"/>
            <a:ext cx="7467600" cy="4525963"/>
          </a:xfrm>
        </p:spPr>
        <p:txBody>
          <a:bodyPr/>
          <a:lstStyle/>
          <a:p>
            <a:r>
              <a:rPr lang="en-US" dirty="0" smtClean="0"/>
              <a:t>Berlin, Germany was </a:t>
            </a:r>
            <a:r>
              <a:rPr lang="en-US" b="1" u="sng" dirty="0" smtClean="0"/>
              <a:t>partitioned</a:t>
            </a:r>
            <a:r>
              <a:rPr lang="en-US" dirty="0" smtClean="0"/>
              <a:t> after WWII.</a:t>
            </a:r>
          </a:p>
          <a:p>
            <a:r>
              <a:rPr lang="en-US" dirty="0" smtClean="0"/>
              <a:t>Definition: </a:t>
            </a:r>
            <a:r>
              <a:rPr lang="en-US" b="1" u="sng" dirty="0" smtClean="0"/>
              <a:t>to divide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7821" y="2574964"/>
            <a:ext cx="3999179" cy="37562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46" y="3429000"/>
            <a:ext cx="4127146" cy="3012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62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U.S. and many other nations experienced a </a:t>
            </a:r>
            <a:r>
              <a:rPr lang="en-US" b="1" u="sng" dirty="0" smtClean="0"/>
              <a:t>recession</a:t>
            </a:r>
            <a:r>
              <a:rPr lang="en-US" dirty="0" smtClean="0"/>
              <a:t> in 2008.</a:t>
            </a:r>
          </a:p>
          <a:p>
            <a:r>
              <a:rPr lang="en-US" dirty="0" smtClean="0"/>
              <a:t>Definition: </a:t>
            </a:r>
            <a:r>
              <a:rPr lang="en-US" b="1" u="sng" dirty="0" smtClean="0"/>
              <a:t>period of reduced economic growth</a:t>
            </a:r>
            <a:endParaRPr lang="en-US" b="1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1610" y="2767698"/>
            <a:ext cx="2424290" cy="38898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9232" y="3662363"/>
            <a:ext cx="3886560" cy="291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864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Deficit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United States government is currently experiencing a major </a:t>
            </a:r>
            <a:r>
              <a:rPr lang="en-US" b="1" u="sng" dirty="0" smtClean="0"/>
              <a:t>deficit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Definition: </a:t>
            </a:r>
            <a:r>
              <a:rPr lang="en-US" b="1" u="sng" dirty="0" smtClean="0"/>
              <a:t>gap between what a government spends and what it takes in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433" y="3827463"/>
            <a:ext cx="3530600" cy="2298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1950" y="3827463"/>
            <a:ext cx="2933700" cy="276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104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Apartheid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Nelson Mandela fought against </a:t>
            </a:r>
            <a:r>
              <a:rPr lang="en-US" b="1" u="sng" dirty="0" smtClean="0"/>
              <a:t>apartheid</a:t>
            </a:r>
            <a:r>
              <a:rPr lang="en-US" dirty="0" smtClean="0"/>
              <a:t> in South Africa.</a:t>
            </a:r>
          </a:p>
          <a:p>
            <a:r>
              <a:rPr lang="en-US" dirty="0" smtClean="0"/>
              <a:t>Definition: </a:t>
            </a:r>
            <a:r>
              <a:rPr lang="en-US" b="1" u="sng" dirty="0" smtClean="0"/>
              <a:t>policy of strict racial segregation in South Africa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9466" y="3866324"/>
            <a:ext cx="3367068" cy="27794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829" y="3834962"/>
            <a:ext cx="2326164" cy="281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17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 in Africa has frequently undergone </a:t>
            </a:r>
            <a:r>
              <a:rPr lang="en-US" b="1" u="sng" dirty="0" smtClean="0"/>
              <a:t>desertification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Definition: </a:t>
            </a:r>
            <a:r>
              <a:rPr lang="en-US" b="1" u="sng" dirty="0" smtClean="0"/>
              <a:t>process by which fertile or semi-desert land becomes desert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5317" y="4094162"/>
            <a:ext cx="3916786" cy="2611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20" y="4094163"/>
            <a:ext cx="4338350" cy="2429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770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Embargo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United Nations will frequently place sanctions and </a:t>
            </a:r>
            <a:r>
              <a:rPr lang="en-US" b="1" u="sng" dirty="0" smtClean="0"/>
              <a:t>embargos</a:t>
            </a:r>
            <a:r>
              <a:rPr lang="en-US" dirty="0" smtClean="0"/>
              <a:t> on uncooperative nations.</a:t>
            </a:r>
          </a:p>
          <a:p>
            <a:r>
              <a:rPr lang="en-US" dirty="0" smtClean="0"/>
              <a:t>Definition: </a:t>
            </a:r>
            <a:r>
              <a:rPr lang="en-US" b="1" u="sng" dirty="0" smtClean="0"/>
              <a:t>ban on trade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8493" y="3769321"/>
            <a:ext cx="3048000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600" y="3769321"/>
            <a:ext cx="4164866" cy="277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500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Ethnic Cleansing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Genocide is a synonym for </a:t>
            </a:r>
            <a:r>
              <a:rPr lang="en-US" b="1" u="sng" dirty="0" smtClean="0"/>
              <a:t>ethnic cleansing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Definition: </a:t>
            </a:r>
            <a:r>
              <a:rPr lang="en-US" b="1" u="sng" dirty="0" smtClean="0"/>
              <a:t>killing or forcibly removing people of certain ethnic groups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6512" y="3878240"/>
            <a:ext cx="3162300" cy="2565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875" y="3878240"/>
            <a:ext cx="4197186" cy="287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12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nations use the </a:t>
            </a:r>
            <a:r>
              <a:rPr lang="en-US" b="1" u="sng" dirty="0" smtClean="0"/>
              <a:t>euro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Definition: </a:t>
            </a:r>
            <a:r>
              <a:rPr lang="en-US" b="1" u="sng" dirty="0" smtClean="0"/>
              <a:t>currency used by nations of the European Union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9714" y="3422650"/>
            <a:ext cx="2921000" cy="2781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50" y="4146103"/>
            <a:ext cx="35941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61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nterdependence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United States and many developing nations are </a:t>
            </a:r>
            <a:r>
              <a:rPr lang="en-US" b="1" u="sng" dirty="0" smtClean="0"/>
              <a:t>interdependent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Definition: </a:t>
            </a:r>
            <a:r>
              <a:rPr lang="en-US" b="1" u="sng" dirty="0" smtClean="0"/>
              <a:t>mutual dependence of countries on resources, goods, and knowledge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8193" y="3668496"/>
            <a:ext cx="2755900" cy="294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4338" y="274638"/>
            <a:ext cx="1325562" cy="1325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4140200"/>
            <a:ext cx="29845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11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Jihad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Muslims use </a:t>
            </a:r>
            <a:r>
              <a:rPr lang="en-US" b="1" u="sng" dirty="0" smtClean="0"/>
              <a:t>jihad</a:t>
            </a:r>
            <a:r>
              <a:rPr lang="en-US" dirty="0" smtClean="0"/>
              <a:t> to promote Islam.</a:t>
            </a:r>
          </a:p>
          <a:p>
            <a:r>
              <a:rPr lang="en-US" dirty="0" smtClean="0"/>
              <a:t>Definition: </a:t>
            </a:r>
            <a:r>
              <a:rPr lang="en-US" b="1" u="sng" dirty="0" smtClean="0"/>
              <a:t>vigorous, emotional crusade for an idea or principle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423" y="4149094"/>
            <a:ext cx="3492500" cy="2324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5489" y="3679307"/>
            <a:ext cx="1876187" cy="279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03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Modernization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Imperialism helped with </a:t>
            </a:r>
            <a:r>
              <a:rPr lang="en-US" b="1" u="sng" dirty="0" smtClean="0"/>
              <a:t>modernization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Definition: </a:t>
            </a:r>
            <a:r>
              <a:rPr lang="en-US" b="1" u="sng" dirty="0" smtClean="0"/>
              <a:t>building a stable government while developing a country economically  </a:t>
            </a:r>
            <a:endParaRPr lang="en-US" b="1" u="sn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629" y="3563656"/>
            <a:ext cx="3517406" cy="29311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3751628"/>
            <a:ext cx="29591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41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chnic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93</TotalTime>
  <Words>241</Words>
  <Application>Microsoft Macintosh PowerPoint</Application>
  <PresentationFormat>On-screen Show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Technic</vt:lpstr>
      <vt:lpstr>VOCABULARY </vt:lpstr>
      <vt:lpstr>Apartheid</vt:lpstr>
      <vt:lpstr>Desertification</vt:lpstr>
      <vt:lpstr>Embargo</vt:lpstr>
      <vt:lpstr>Ethnic Cleansing</vt:lpstr>
      <vt:lpstr>Euro</vt:lpstr>
      <vt:lpstr>Interdependence</vt:lpstr>
      <vt:lpstr>Jihad</vt:lpstr>
      <vt:lpstr>Modernization</vt:lpstr>
      <vt:lpstr>Multinational Corporation</vt:lpstr>
      <vt:lpstr>Partition</vt:lpstr>
      <vt:lpstr>Recession</vt:lpstr>
      <vt:lpstr>Deficit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VOCABULARY </dc:title>
  <dc:creator>Brenna dacey</dc:creator>
  <cp:lastModifiedBy>Kelly McVey</cp:lastModifiedBy>
  <cp:revision>13</cp:revision>
  <dcterms:created xsi:type="dcterms:W3CDTF">2013-04-01T14:51:05Z</dcterms:created>
  <dcterms:modified xsi:type="dcterms:W3CDTF">2015-03-12T20:01:29Z</dcterms:modified>
</cp:coreProperties>
</file>