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8" r:id="rId2"/>
    <p:sldId id="265" r:id="rId3"/>
    <p:sldId id="257" r:id="rId4"/>
    <p:sldId id="262" r:id="rId5"/>
    <p:sldId id="258" r:id="rId6"/>
    <p:sldId id="259" r:id="rId7"/>
    <p:sldId id="263" r:id="rId8"/>
    <p:sldId id="264" r:id="rId9"/>
    <p:sldId id="267" r:id="rId10"/>
    <p:sldId id="266"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71" autoAdjust="0"/>
  </p:normalViewPr>
  <p:slideViewPr>
    <p:cSldViewPr>
      <p:cViewPr varScale="1">
        <p:scale>
          <a:sx n="63" d="100"/>
          <a:sy n="63" d="100"/>
        </p:scale>
        <p:origin x="-1680" y="-112"/>
      </p:cViewPr>
      <p:guideLst>
        <p:guide orient="horz" pos="2160"/>
        <p:guide pos="2880"/>
      </p:guideLst>
    </p:cSldViewPr>
  </p:slideViewPr>
  <p:outlineViewPr>
    <p:cViewPr>
      <p:scale>
        <a:sx n="33" d="100"/>
        <a:sy n="33" d="100"/>
      </p:scale>
      <p:origin x="222" y="367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CA10BD3-475A-49B4-ACA3-F9ED775E6018}" type="datetimeFigureOut">
              <a:rPr lang="en-US" smtClean="0"/>
              <a:t>8/18/16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6F0AC9-2EFD-4D01-A204-25BCB209DA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10BD3-475A-49B4-ACA3-F9ED775E6018}"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F0AC9-2EFD-4D01-A204-25BCB209DA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CA10BD3-475A-49B4-ACA3-F9ED775E6018}" type="datetimeFigureOut">
              <a:rPr lang="en-US" smtClean="0"/>
              <a:t>8/18/16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56F0AC9-2EFD-4D01-A204-25BCB209DAE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A10BD3-475A-49B4-ACA3-F9ED775E6018}"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56F0AC9-2EFD-4D01-A204-25BCB209DAE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A10BD3-475A-49B4-ACA3-F9ED775E6018}" type="datetimeFigureOut">
              <a:rPr lang="en-US" smtClean="0"/>
              <a:t>8/18/16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56F0AC9-2EFD-4D01-A204-25BCB209DAE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CA10BD3-475A-49B4-ACA3-F9ED775E6018}" type="datetimeFigureOut">
              <a:rPr lang="en-US" smtClean="0"/>
              <a:t>8/18/16</a:t>
            </a:fld>
            <a:endParaRPr lang="en-US"/>
          </a:p>
        </p:txBody>
      </p:sp>
      <p:sp>
        <p:nvSpPr>
          <p:cNvPr id="10" name="Slide Number Placeholder 9"/>
          <p:cNvSpPr>
            <a:spLocks noGrp="1"/>
          </p:cNvSpPr>
          <p:nvPr>
            <p:ph type="sldNum" sz="quarter" idx="16"/>
          </p:nvPr>
        </p:nvSpPr>
        <p:spPr/>
        <p:txBody>
          <a:bodyPr rtlCol="0"/>
          <a:lstStyle/>
          <a:p>
            <a:fld id="{456F0AC9-2EFD-4D01-A204-25BCB209DAE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CA10BD3-475A-49B4-ACA3-F9ED775E6018}" type="datetimeFigureOut">
              <a:rPr lang="en-US" smtClean="0"/>
              <a:t>8/18/16</a:t>
            </a:fld>
            <a:endParaRPr lang="en-US"/>
          </a:p>
        </p:txBody>
      </p:sp>
      <p:sp>
        <p:nvSpPr>
          <p:cNvPr id="12" name="Slide Number Placeholder 11"/>
          <p:cNvSpPr>
            <a:spLocks noGrp="1"/>
          </p:cNvSpPr>
          <p:nvPr>
            <p:ph type="sldNum" sz="quarter" idx="16"/>
          </p:nvPr>
        </p:nvSpPr>
        <p:spPr/>
        <p:txBody>
          <a:bodyPr rtlCol="0"/>
          <a:lstStyle/>
          <a:p>
            <a:fld id="{456F0AC9-2EFD-4D01-A204-25BCB209DAE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A10BD3-475A-49B4-ACA3-F9ED775E6018}" type="datetimeFigureOut">
              <a:rPr lang="en-US" smtClean="0"/>
              <a:t>8/18/16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56F0AC9-2EFD-4D01-A204-25BCB209DA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10BD3-475A-49B4-ACA3-F9ED775E6018}" type="datetimeFigureOut">
              <a:rPr lang="en-US" smtClean="0"/>
              <a:t>8/18/16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56F0AC9-2EFD-4D01-A204-25BCB209DA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A10BD3-475A-49B4-ACA3-F9ED775E6018}" type="datetimeFigureOut">
              <a:rPr lang="en-US" smtClean="0"/>
              <a:t>8/18/16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56F0AC9-2EFD-4D01-A204-25BCB209DAE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CA10BD3-475A-49B4-ACA3-F9ED775E6018}" type="datetimeFigureOut">
              <a:rPr lang="en-US" smtClean="0"/>
              <a:t>8/18/16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56F0AC9-2EFD-4D01-A204-25BCB209DAE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CA10BD3-475A-49B4-ACA3-F9ED775E6018}" type="datetimeFigureOut">
              <a:rPr lang="en-US" smtClean="0"/>
              <a:t>8/18/16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6F0AC9-2EFD-4D01-A204-25BCB209DA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ARE VALUES?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82576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Values</a:t>
            </a:r>
            <a:endParaRPr lang="en-US" dirty="0"/>
          </a:p>
        </p:txBody>
      </p:sp>
      <p:sp>
        <p:nvSpPr>
          <p:cNvPr id="3" name="Content Placeholder 2"/>
          <p:cNvSpPr>
            <a:spLocks noGrp="1"/>
          </p:cNvSpPr>
          <p:nvPr>
            <p:ph sz="quarter" idx="1"/>
          </p:nvPr>
        </p:nvSpPr>
        <p:spPr/>
        <p:txBody>
          <a:bodyPr/>
          <a:lstStyle/>
          <a:p>
            <a:r>
              <a:rPr lang="en-US" dirty="0" smtClean="0"/>
              <a:t>Word </a:t>
            </a:r>
            <a:r>
              <a:rPr lang="en-US" dirty="0" smtClean="0"/>
              <a:t>Wall</a:t>
            </a:r>
          </a:p>
          <a:p>
            <a:pPr lvl="1"/>
            <a:r>
              <a:rPr lang="en-US" dirty="0" smtClean="0"/>
              <a:t>Write word</a:t>
            </a:r>
          </a:p>
          <a:p>
            <a:pPr lvl="1"/>
            <a:r>
              <a:rPr lang="en-US" dirty="0" smtClean="0"/>
              <a:t>Write definition and create visual to </a:t>
            </a:r>
            <a:r>
              <a:rPr lang="en-US" dirty="0" smtClean="0"/>
              <a:t>represent</a:t>
            </a:r>
          </a:p>
          <a:p>
            <a:pPr lvl="1"/>
            <a:r>
              <a:rPr lang="en-US" dirty="0" smtClean="0"/>
              <a:t>In COLOR and be able to read from far away</a:t>
            </a:r>
          </a:p>
          <a:p>
            <a:pPr lvl="1"/>
            <a:r>
              <a:rPr lang="en-US" dirty="0" smtClean="0"/>
              <a:t>Put your name on the back</a:t>
            </a:r>
          </a:p>
          <a:p>
            <a:pPr lvl="1"/>
            <a:r>
              <a:rPr lang="en-US" dirty="0" smtClean="0"/>
              <a:t>Put in the </a:t>
            </a:r>
            <a:r>
              <a:rPr lang="en-US" smtClean="0"/>
              <a:t>blue basket</a:t>
            </a:r>
            <a:endParaRPr lang="en-US" dirty="0" smtClean="0"/>
          </a:p>
        </p:txBody>
      </p:sp>
    </p:spTree>
    <p:extLst>
      <p:ext uri="{BB962C8B-B14F-4D97-AF65-F5344CB8AC3E}">
        <p14:creationId xmlns:p14="http://schemas.microsoft.com/office/powerpoint/2010/main" val="377497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2667000"/>
          </a:xfrm>
        </p:spPr>
        <p:txBody>
          <a:bodyPr>
            <a:normAutofit fontScale="90000"/>
          </a:bodyPr>
          <a:lstStyle/>
          <a:p>
            <a:pPr algn="ctr"/>
            <a:r>
              <a:rPr lang="en-US" sz="5400" dirty="0" smtClean="0"/>
              <a:t>Please pick up your folder from the basket</a:t>
            </a:r>
            <a:br>
              <a:rPr lang="en-US" sz="5400" dirty="0" smtClean="0"/>
            </a:br>
            <a:r>
              <a:rPr lang="en-US" sz="5400" dirty="0"/>
              <a:t/>
            </a:r>
            <a:br>
              <a:rPr lang="en-US" sz="5400" dirty="0"/>
            </a:br>
            <a:r>
              <a:rPr lang="en-US" sz="5400" dirty="0" smtClean="0"/>
              <a:t>Seating chart tomorrow</a:t>
            </a:r>
            <a:br>
              <a:rPr lang="en-US" sz="5400" dirty="0" smtClean="0"/>
            </a:br>
            <a:r>
              <a:rPr lang="en-US" sz="5400" dirty="0" err="1" smtClean="0"/>
              <a:t>Tardies</a:t>
            </a:r>
            <a:r>
              <a:rPr lang="en-US" sz="5400" dirty="0" smtClean="0"/>
              <a:t> count today</a:t>
            </a:r>
            <a:endParaRPr lang="en-US" sz="5400" dirty="0"/>
          </a:p>
        </p:txBody>
      </p:sp>
    </p:spTree>
    <p:extLst>
      <p:ext uri="{BB962C8B-B14F-4D97-AF65-F5344CB8AC3E}">
        <p14:creationId xmlns:p14="http://schemas.microsoft.com/office/powerpoint/2010/main" val="38906955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Values</a:t>
            </a:r>
            <a:endParaRPr lang="en-US" dirty="0"/>
          </a:p>
        </p:txBody>
      </p:sp>
      <p:sp>
        <p:nvSpPr>
          <p:cNvPr id="3" name="Content Placeholder 2"/>
          <p:cNvSpPr>
            <a:spLocks noGrp="1"/>
          </p:cNvSpPr>
          <p:nvPr>
            <p:ph sz="quarter" idx="1"/>
          </p:nvPr>
        </p:nvSpPr>
        <p:spPr/>
        <p:txBody>
          <a:bodyPr/>
          <a:lstStyle/>
          <a:p>
            <a:r>
              <a:rPr lang="en-US" dirty="0" smtClean="0"/>
              <a:t>What are values?  </a:t>
            </a:r>
          </a:p>
          <a:p>
            <a:endParaRPr lang="en-US" dirty="0"/>
          </a:p>
        </p:txBody>
      </p:sp>
      <p:pic>
        <p:nvPicPr>
          <p:cNvPr id="4" name="Picture 3"/>
          <p:cNvPicPr>
            <a:picLocks noChangeAspect="1"/>
          </p:cNvPicPr>
          <p:nvPr/>
        </p:nvPicPr>
        <p:blipFill>
          <a:blip r:embed="rId2"/>
          <a:stretch>
            <a:fillRect/>
          </a:stretch>
        </p:blipFill>
        <p:spPr>
          <a:xfrm>
            <a:off x="1524000" y="3124200"/>
            <a:ext cx="5943600" cy="3200400"/>
          </a:xfrm>
          <a:prstGeom prst="rect">
            <a:avLst/>
          </a:prstGeom>
        </p:spPr>
      </p:pic>
    </p:spTree>
    <p:extLst>
      <p:ext uri="{BB962C8B-B14F-4D97-AF65-F5344CB8AC3E}">
        <p14:creationId xmlns:p14="http://schemas.microsoft.com/office/powerpoint/2010/main" val="3747325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sz="quarter" idx="1"/>
          </p:nvPr>
        </p:nvSpPr>
        <p:spPr/>
        <p:txBody>
          <a:bodyPr/>
          <a:lstStyle/>
          <a:p>
            <a:r>
              <a:rPr lang="en-US" dirty="0" smtClean="0"/>
              <a:t>Definitions:</a:t>
            </a:r>
          </a:p>
          <a:p>
            <a:pPr lvl="1"/>
            <a:r>
              <a:rPr lang="en-US" dirty="0" smtClean="0"/>
              <a:t>Qualities, characteristics, or ideas which we believe are important to possess.</a:t>
            </a:r>
          </a:p>
          <a:p>
            <a:pPr lvl="1"/>
            <a:r>
              <a:rPr lang="en-US" dirty="0"/>
              <a:t>Our values affect our decisions, </a:t>
            </a:r>
            <a:r>
              <a:rPr lang="en-US" dirty="0" smtClean="0"/>
              <a:t>goals, </a:t>
            </a:r>
            <a:r>
              <a:rPr lang="en-US" dirty="0"/>
              <a:t>and behavior.</a:t>
            </a:r>
          </a:p>
          <a:p>
            <a:pPr lvl="1"/>
            <a:r>
              <a:rPr lang="en-US" dirty="0"/>
              <a:t>They are standards to guide your actions, </a:t>
            </a:r>
            <a:r>
              <a:rPr lang="en-US" dirty="0" smtClean="0"/>
              <a:t>judgments, </a:t>
            </a:r>
            <a:r>
              <a:rPr lang="en-US" dirty="0"/>
              <a:t>and attitudes.</a:t>
            </a:r>
          </a:p>
          <a:p>
            <a:pPr lvl="1"/>
            <a:r>
              <a:rPr lang="en-US" dirty="0"/>
              <a:t>They define what is of worth, what is </a:t>
            </a:r>
            <a:r>
              <a:rPr lang="en-US" dirty="0" smtClean="0"/>
              <a:t>beneficial, and </a:t>
            </a:r>
            <a:r>
              <a:rPr lang="en-US" dirty="0"/>
              <a:t>what is harmful.</a:t>
            </a:r>
          </a:p>
          <a:p>
            <a:pPr lvl="1"/>
            <a:endParaRPr lang="en-US" dirty="0"/>
          </a:p>
        </p:txBody>
      </p:sp>
    </p:spTree>
    <p:extLst>
      <p:ext uri="{BB962C8B-B14F-4D97-AF65-F5344CB8AC3E}">
        <p14:creationId xmlns:p14="http://schemas.microsoft.com/office/powerpoint/2010/main" val="88266110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5" name="Content Placeholder 4"/>
          <p:cNvSpPr>
            <a:spLocks noGrp="1"/>
          </p:cNvSpPr>
          <p:nvPr>
            <p:ph sz="quarter" idx="1"/>
          </p:nvPr>
        </p:nvSpPr>
        <p:spPr/>
        <p:txBody>
          <a:bodyPr/>
          <a:lstStyle/>
          <a:p>
            <a:r>
              <a:rPr lang="en-US" dirty="0" smtClean="0"/>
              <a:t>Examples?</a:t>
            </a:r>
          </a:p>
          <a:p>
            <a:pPr marL="537210" lvl="1" indent="0">
              <a:buNone/>
            </a:pPr>
            <a:endParaRPr lang="en-US" dirty="0"/>
          </a:p>
        </p:txBody>
      </p:sp>
    </p:spTree>
    <p:extLst>
      <p:ext uri="{BB962C8B-B14F-4D97-AF65-F5344CB8AC3E}">
        <p14:creationId xmlns:p14="http://schemas.microsoft.com/office/powerpoint/2010/main" val="39654148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Where do we get our values?</a:t>
            </a:r>
          </a:p>
          <a:p>
            <a:pPr lvl="1"/>
            <a:r>
              <a:rPr lang="en-US" dirty="0" smtClean="0"/>
              <a:t>Ages 1-7</a:t>
            </a:r>
            <a:endParaRPr lang="en-US" dirty="0"/>
          </a:p>
          <a:p>
            <a:pPr lvl="2"/>
            <a:r>
              <a:rPr lang="en-US" dirty="0" smtClean="0"/>
              <a:t>Parents</a:t>
            </a:r>
          </a:p>
          <a:p>
            <a:pPr lvl="1"/>
            <a:r>
              <a:rPr lang="en-US" dirty="0" smtClean="0"/>
              <a:t>Ages 8-13</a:t>
            </a:r>
          </a:p>
          <a:p>
            <a:pPr lvl="2"/>
            <a:r>
              <a:rPr lang="en-US" dirty="0" smtClean="0"/>
              <a:t>Heroes, Authority Figures</a:t>
            </a:r>
          </a:p>
          <a:p>
            <a:pPr lvl="3"/>
            <a:r>
              <a:rPr lang="en-US" dirty="0" smtClean="0"/>
              <a:t>Teachers, religion</a:t>
            </a:r>
          </a:p>
          <a:p>
            <a:pPr lvl="1"/>
            <a:r>
              <a:rPr lang="en-US" dirty="0" smtClean="0"/>
              <a:t>Ages 14-20</a:t>
            </a:r>
            <a:endParaRPr lang="en-US" dirty="0"/>
          </a:p>
          <a:p>
            <a:pPr lvl="2"/>
            <a:r>
              <a:rPr lang="en-US" dirty="0" smtClean="0"/>
              <a:t>Peers</a:t>
            </a:r>
          </a:p>
          <a:p>
            <a:pPr lvl="1"/>
            <a:r>
              <a:rPr lang="en-US" dirty="0" smtClean="0"/>
              <a:t>Ages 21+</a:t>
            </a:r>
          </a:p>
          <a:p>
            <a:pPr lvl="2"/>
            <a:r>
              <a:rPr lang="en-US" dirty="0" smtClean="0"/>
              <a:t>Values are established but may be challenged</a:t>
            </a:r>
          </a:p>
          <a:p>
            <a:pPr lvl="1"/>
            <a:endParaRPr lang="en-US" dirty="0" smtClean="0"/>
          </a:p>
          <a:p>
            <a:pPr marL="537210" lvl="1" indent="0">
              <a:buNone/>
            </a:pPr>
            <a:endParaRPr lang="en-US" dirty="0" smtClean="0"/>
          </a:p>
          <a:p>
            <a:endParaRPr lang="en-US" dirty="0"/>
          </a:p>
        </p:txBody>
      </p:sp>
      <p:pic>
        <p:nvPicPr>
          <p:cNvPr id="5" name="Content Placeholder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343400" y="2133600"/>
            <a:ext cx="4533682" cy="2895600"/>
          </a:xfrm>
        </p:spPr>
      </p:pic>
    </p:spTree>
    <p:extLst>
      <p:ext uri="{BB962C8B-B14F-4D97-AF65-F5344CB8AC3E}">
        <p14:creationId xmlns:p14="http://schemas.microsoft.com/office/powerpoint/2010/main" val="98390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sz="quarter" idx="1"/>
          </p:nvPr>
        </p:nvSpPr>
        <p:spPr/>
        <p:txBody>
          <a:bodyPr/>
          <a:lstStyle/>
          <a:p>
            <a:r>
              <a:rPr lang="en-US" dirty="0" smtClean="0"/>
              <a:t>Types of values:</a:t>
            </a:r>
          </a:p>
          <a:p>
            <a:pPr lvl="1"/>
            <a:r>
              <a:rPr lang="en-US" dirty="0" smtClean="0"/>
              <a:t>Universal</a:t>
            </a:r>
          </a:p>
          <a:p>
            <a:pPr lvl="2"/>
            <a:r>
              <a:rPr lang="en-US" dirty="0" smtClean="0"/>
              <a:t>Values that most agree upon</a:t>
            </a:r>
          </a:p>
          <a:p>
            <a:pPr lvl="2"/>
            <a:r>
              <a:rPr lang="en-US" dirty="0" smtClean="0"/>
              <a:t>Examples?</a:t>
            </a:r>
          </a:p>
          <a:p>
            <a:pPr lvl="1"/>
            <a:r>
              <a:rPr lang="en-US" dirty="0" smtClean="0"/>
              <a:t>Group Specific</a:t>
            </a:r>
          </a:p>
          <a:p>
            <a:pPr lvl="2"/>
            <a:r>
              <a:rPr lang="en-US" dirty="0" smtClean="0"/>
              <a:t>Differ from state to state, country to country</a:t>
            </a:r>
          </a:p>
          <a:p>
            <a:pPr lvl="2"/>
            <a:r>
              <a:rPr lang="en-US" dirty="0" smtClean="0"/>
              <a:t>Examples?</a:t>
            </a:r>
          </a:p>
          <a:p>
            <a:pPr marL="537210" lvl="1" indent="0">
              <a:buNone/>
            </a:pPr>
            <a:endParaRPr lang="en-US" dirty="0"/>
          </a:p>
        </p:txBody>
      </p:sp>
    </p:spTree>
    <p:extLst>
      <p:ext uri="{BB962C8B-B14F-4D97-AF65-F5344CB8AC3E}">
        <p14:creationId xmlns:p14="http://schemas.microsoft.com/office/powerpoint/2010/main" val="34573788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You are living with your family in a scarce, poverty-stricken country. Where you live, there is no food bank, and you and your family are starving to death. One day, you are out trying to find some sort of food to nourish your family, when something miraculous (or problematic) occurs. You find a huge sack full of money that has fallen off the back of a truck. You realize this would be a fortune to your family, but there is one obvious catch. This money has to belong to someone else, and to take it and use it for your family would be stealing. You could explain your situation to the rightful owner of the money, but how can you know he’ll be a generous person? </a:t>
            </a:r>
          </a:p>
        </p:txBody>
      </p:sp>
    </p:spTree>
    <p:extLst>
      <p:ext uri="{BB962C8B-B14F-4D97-AF65-F5344CB8AC3E}">
        <p14:creationId xmlns:p14="http://schemas.microsoft.com/office/powerpoint/2010/main" val="3545668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sz="2400" dirty="0" smtClean="0"/>
              <a:t>You are failing math.  Your parents have threatened to take away all of your privileges if you cannot improve your grade in the next week.  Tomorrow, there is an EO.  Another student has stolen a copy of the exam and offered to share it with you.  Do you take the copy?</a:t>
            </a:r>
          </a:p>
          <a:p>
            <a:r>
              <a:rPr lang="en-US" sz="2400" dirty="0" smtClean="0"/>
              <a:t>You are on your way to work.  Your boss has warned you if you are late one more time you will be fired.  However, on your way you witness a car accident.  The driver of one car appears badly injured.  Other cars are stopping to help.  Do you stop knowing you will be late to work, or do you keep driving knowing the other drivers are helping?</a:t>
            </a:r>
          </a:p>
          <a:p>
            <a:r>
              <a:rPr lang="en-US" sz="2400" dirty="0" smtClean="0"/>
              <a:t>Almost everyday in your English class Joe says something negative, intimidating, and/or rude to Alice.  Do you speak up or keep quiet hoping someone else will say something?</a:t>
            </a:r>
          </a:p>
          <a:p>
            <a:pPr lvl="1"/>
            <a:r>
              <a:rPr lang="en-US" sz="2000" dirty="0" smtClean="0"/>
              <a:t>Does it change your opinion if it was a boy being picked on?</a:t>
            </a:r>
          </a:p>
          <a:p>
            <a:r>
              <a:rPr lang="en-US" sz="2300" dirty="0" smtClean="0"/>
              <a:t>Your friend got a new job at a clothing store.  He/she mentions to you that their manager is horrible and is terrible at tracking inventory.  He/she tells you that you can take a few things from the store for free, no one will notice.  What do you do?</a:t>
            </a:r>
          </a:p>
          <a:p>
            <a:endParaRPr lang="en-US" sz="2000" dirty="0"/>
          </a:p>
        </p:txBody>
      </p:sp>
    </p:spTree>
    <p:extLst>
      <p:ext uri="{BB962C8B-B14F-4D97-AF65-F5344CB8AC3E}">
        <p14:creationId xmlns:p14="http://schemas.microsoft.com/office/powerpoint/2010/main" val="378762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sz="quarter" idx="1"/>
          </p:nvPr>
        </p:nvSpPr>
        <p:spPr/>
        <p:txBody>
          <a:bodyPr/>
          <a:lstStyle/>
          <a:p>
            <a:r>
              <a:rPr lang="en-US" dirty="0" smtClean="0"/>
              <a:t>Personal </a:t>
            </a:r>
            <a:r>
              <a:rPr lang="en-US" smtClean="0"/>
              <a:t>values worksheet</a:t>
            </a:r>
            <a:endParaRPr lang="en-US" dirty="0" smtClean="0"/>
          </a:p>
        </p:txBody>
      </p:sp>
    </p:spTree>
    <p:extLst>
      <p:ext uri="{BB962C8B-B14F-4D97-AF65-F5344CB8AC3E}">
        <p14:creationId xmlns:p14="http://schemas.microsoft.com/office/powerpoint/2010/main" val="6564222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18269</TotalTime>
  <Words>572</Words>
  <Application>Microsoft Macintosh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WHAT ARE VALUES?</vt:lpstr>
      <vt:lpstr>Values</vt:lpstr>
      <vt:lpstr>VALUES</vt:lpstr>
      <vt:lpstr>VALUES</vt:lpstr>
      <vt:lpstr>VALUES</vt:lpstr>
      <vt:lpstr>VALUES</vt:lpstr>
      <vt:lpstr>WHAT WOULD YOU DO?</vt:lpstr>
      <vt:lpstr>WHAT WOULD YOU DO?</vt:lpstr>
      <vt:lpstr>Activity</vt:lpstr>
      <vt:lpstr>American Values</vt:lpstr>
      <vt:lpstr>Please pick up your folder from the basket  Seating chart tomorrow Tardies count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dc:title>
  <dc:creator>Brenna</dc:creator>
  <cp:lastModifiedBy>Kelly McVey</cp:lastModifiedBy>
  <cp:revision>52</cp:revision>
  <dcterms:created xsi:type="dcterms:W3CDTF">2012-07-30T15:44:23Z</dcterms:created>
  <dcterms:modified xsi:type="dcterms:W3CDTF">2016-08-18T19:14:00Z</dcterms:modified>
</cp:coreProperties>
</file>