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64" r:id="rId4"/>
    <p:sldId id="262" r:id="rId5"/>
    <p:sldId id="258" r:id="rId6"/>
    <p:sldId id="257" r:id="rId7"/>
    <p:sldId id="263" r:id="rId8"/>
    <p:sldId id="259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8BA-BAC7-0F40-815C-B5FC25365567}" type="datetimeFigureOut">
              <a:rPr lang="en-US" smtClean="0"/>
              <a:t>8/29/16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990B-DE21-CD4B-A445-23F4F01129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8BA-BAC7-0F40-815C-B5FC25365567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990B-DE21-CD4B-A445-23F4F0112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8BA-BAC7-0F40-815C-B5FC25365567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990B-DE21-CD4B-A445-23F4F0112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8BA-BAC7-0F40-815C-B5FC25365567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990B-DE21-CD4B-A445-23F4F0112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8BA-BAC7-0F40-815C-B5FC25365567}" type="datetimeFigureOut">
              <a:rPr lang="en-US" smtClean="0"/>
              <a:t>8/29/16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990B-DE21-CD4B-A445-23F4F01129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8BA-BAC7-0F40-815C-B5FC25365567}" type="datetimeFigureOut">
              <a:rPr lang="en-US" smtClean="0"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990B-DE21-CD4B-A445-23F4F0112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8BA-BAC7-0F40-815C-B5FC25365567}" type="datetimeFigureOut">
              <a:rPr lang="en-US" smtClean="0"/>
              <a:t>8/29/16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990B-DE21-CD4B-A445-23F4F0112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8BA-BAC7-0F40-815C-B5FC25365567}" type="datetimeFigureOut">
              <a:rPr lang="en-US" smtClean="0"/>
              <a:t>8/29/16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66990B-DE21-CD4B-A445-23F4F01129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8BA-BAC7-0F40-815C-B5FC25365567}" type="datetimeFigureOut">
              <a:rPr lang="en-US" smtClean="0"/>
              <a:t>8/29/16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990B-DE21-CD4B-A445-23F4F0112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8BA-BAC7-0F40-815C-B5FC25365567}" type="datetimeFigureOut">
              <a:rPr lang="en-US" smtClean="0"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066990B-DE21-CD4B-A445-23F4F0112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12428BA-BAC7-0F40-815C-B5FC25365567}" type="datetimeFigureOut">
              <a:rPr lang="en-US" smtClean="0"/>
              <a:t>8/29/16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990B-DE21-CD4B-A445-23F4F0112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2428BA-BAC7-0F40-815C-B5FC25365567}" type="datetimeFigureOut">
              <a:rPr lang="en-US" smtClean="0"/>
              <a:t>8/29/16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66990B-DE21-CD4B-A445-23F4F011294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Serfdom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Serfdom</a:t>
            </a:r>
            <a:r>
              <a:rPr lang="en-US" dirty="0" smtClean="0"/>
              <a:t> was the status of peasants under feudalism.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Answer: system in which agricultural laborers were bound to the land to work on their lord’s estate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39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Wall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word from the list</a:t>
            </a:r>
          </a:p>
          <a:p>
            <a:r>
              <a:rPr lang="en-US" dirty="0" smtClean="0"/>
              <a:t>On the front side (blank side) write the word big and draw a color picture that represents the word</a:t>
            </a:r>
          </a:p>
          <a:p>
            <a:r>
              <a:rPr lang="en-US" dirty="0" smtClean="0"/>
              <a:t>On the back side (lined side) write the word, the definition, and </a:t>
            </a:r>
            <a:r>
              <a:rPr lang="en-US" smtClean="0"/>
              <a:t>your name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163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is a </a:t>
            </a:r>
            <a:r>
              <a:rPr lang="en-US" b="1" u="sng" dirty="0" smtClean="0"/>
              <a:t>capitalist</a:t>
            </a:r>
            <a:r>
              <a:rPr lang="en-US" dirty="0" smtClean="0"/>
              <a:t> country.</a:t>
            </a:r>
          </a:p>
          <a:p>
            <a:endParaRPr lang="en-US" dirty="0" smtClean="0"/>
          </a:p>
          <a:p>
            <a:r>
              <a:rPr lang="en-US" dirty="0" smtClean="0"/>
              <a:t>Answer: economic system in which supply and demand in the free market drive the production of 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13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don’t have much to </a:t>
            </a:r>
            <a:r>
              <a:rPr lang="en-US" b="1" u="sng" dirty="0" smtClean="0"/>
              <a:t>contribute</a:t>
            </a:r>
            <a:r>
              <a:rPr lang="en-US" dirty="0" smtClean="0"/>
              <a:t> to the discussion about running marathons.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Answer: the part a person or thing played in bringing a result or advancement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63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tour guide was of Italian </a:t>
            </a:r>
            <a:r>
              <a:rPr lang="en-US" b="1" u="sng" dirty="0" smtClean="0"/>
              <a:t>descent</a:t>
            </a:r>
            <a:r>
              <a:rPr lang="en-US" dirty="0" smtClean="0"/>
              <a:t>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Answer: a person’s family or ethnic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Feudalism</a:t>
            </a:r>
            <a:r>
              <a:rPr lang="en-US" dirty="0" smtClean="0"/>
              <a:t> put power into the hands of many different lords.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Answer: political order in which nobles offered protection and land in return for service during the Middle 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0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 has helped to increase </a:t>
            </a:r>
            <a:r>
              <a:rPr lang="en-US" b="1" u="sng" dirty="0" smtClean="0"/>
              <a:t>globalization</a:t>
            </a:r>
            <a:r>
              <a:rPr lang="en-US" dirty="0" smtClean="0"/>
              <a:t>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Answer: the movement toward a more integrated and interdependent world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48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Humanism</a:t>
            </a:r>
            <a:r>
              <a:rPr lang="en-US" dirty="0" smtClean="0"/>
              <a:t> became popular during the Italian Renaissance.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Answer: Renaissance idea focused on studying classic Greek and Roman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6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Mercantilism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Mercantilism</a:t>
            </a:r>
            <a:r>
              <a:rPr lang="en-US" dirty="0" smtClean="0"/>
              <a:t> helped boost the economies of some nations.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Answer: economic theory that held that the prosperity and wealth of a nation depended on a large supply of gold and silver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416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Civil Rights Bill is an example of social </a:t>
            </a:r>
            <a:r>
              <a:rPr lang="en-US" b="1" u="sng" dirty="0" smtClean="0"/>
              <a:t>reform</a:t>
            </a:r>
            <a:r>
              <a:rPr lang="en-US" dirty="0" smtClean="0"/>
              <a:t>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Answer: an improvement or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312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274</TotalTime>
  <Words>273</Words>
  <Application>Microsoft Macintosh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Unit 2 Vocabulary</vt:lpstr>
      <vt:lpstr>Capitalism</vt:lpstr>
      <vt:lpstr>Contribution</vt:lpstr>
      <vt:lpstr>Descent</vt:lpstr>
      <vt:lpstr>Feudalism</vt:lpstr>
      <vt:lpstr>Globalization</vt:lpstr>
      <vt:lpstr>Humanism</vt:lpstr>
      <vt:lpstr>Mercantilism</vt:lpstr>
      <vt:lpstr>Reform</vt:lpstr>
      <vt:lpstr>Serfdom</vt:lpstr>
      <vt:lpstr>Word Wall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Vocabulary</dc:title>
  <dc:creator>Brenna dacey</dc:creator>
  <cp:lastModifiedBy>Kelly McVey</cp:lastModifiedBy>
  <cp:revision>9</cp:revision>
  <dcterms:created xsi:type="dcterms:W3CDTF">2016-08-11T14:44:33Z</dcterms:created>
  <dcterms:modified xsi:type="dcterms:W3CDTF">2016-08-29T14:25:53Z</dcterms:modified>
</cp:coreProperties>
</file>