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9" r:id="rId2"/>
    <p:sldId id="256" r:id="rId3"/>
    <p:sldId id="257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2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FB92D-423F-7144-9FFB-3B7051757041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77235-FE1D-1243-B590-04C482B0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82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2A4A0-6B82-D94A-BA12-2C32858A321D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AE52A-75B2-414C-B316-754BB00C6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40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AE52A-75B2-414C-B316-754BB00C61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2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Cavour was a noble</a:t>
            </a:r>
            <a:r>
              <a:rPr lang="en-US" baseline="0" dirty="0" smtClean="0"/>
              <a:t> but favored liberal goals</a:t>
            </a:r>
          </a:p>
          <a:p>
            <a:r>
              <a:rPr lang="en-US" baseline="0" dirty="0" smtClean="0"/>
              <a:t>He was willing to do almost anything to achieve his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AE52A-75B2-414C-B316-754BB00C61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27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4670-E2E8-114F-B5B5-AAB07E3E7EF8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78CF-32C9-C64F-A037-9BD98D01F7C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4670-E2E8-114F-B5B5-AAB07E3E7EF8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78CF-32C9-C64F-A037-9BD98D01F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4670-E2E8-114F-B5B5-AAB07E3E7EF8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78CF-32C9-C64F-A037-9BD98D01F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4670-E2E8-114F-B5B5-AAB07E3E7EF8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78CF-32C9-C64F-A037-9BD98D01F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4670-E2E8-114F-B5B5-AAB07E3E7EF8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78CF-32C9-C64F-A037-9BD98D01F7C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4670-E2E8-114F-B5B5-AAB07E3E7EF8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78CF-32C9-C64F-A037-9BD98D01F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4670-E2E8-114F-B5B5-AAB07E3E7EF8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78CF-32C9-C64F-A037-9BD98D01F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4670-E2E8-114F-B5B5-AAB07E3E7EF8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378CF-32C9-C64F-A037-9BD98D01F7C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4670-E2E8-114F-B5B5-AAB07E3E7EF8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78CF-32C9-C64F-A037-9BD98D01F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4670-E2E8-114F-B5B5-AAB07E3E7EF8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78378CF-32C9-C64F-A037-9BD98D01F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734670-E2E8-114F-B5B5-AAB07E3E7EF8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78CF-32C9-C64F-A037-9BD98D01F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734670-E2E8-114F-B5B5-AAB07E3E7EF8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78378CF-32C9-C64F-A037-9BD98D01F7C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11/18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8.  Discontent in Latin America resulted from the domination of social and political life by which group?</a:t>
            </a:r>
          </a:p>
          <a:p>
            <a:pPr lvl="1"/>
            <a:r>
              <a:rPr lang="en-US" dirty="0" err="1" smtClean="0"/>
              <a:t>Peninsulares</a:t>
            </a:r>
            <a:r>
              <a:rPr lang="en-US" dirty="0" smtClean="0"/>
              <a:t>/Spaniards</a:t>
            </a:r>
          </a:p>
          <a:p>
            <a:r>
              <a:rPr lang="en-US" dirty="0" smtClean="0"/>
              <a:t>9.  What event(s) sparked revolutions in Latin America?</a:t>
            </a:r>
          </a:p>
          <a:p>
            <a:pPr lvl="1"/>
            <a:r>
              <a:rPr lang="en-US" dirty="0" smtClean="0"/>
              <a:t>Napoleon’s invasion of Spain</a:t>
            </a:r>
          </a:p>
          <a:p>
            <a:pPr lvl="1"/>
            <a:r>
              <a:rPr lang="en-US" dirty="0" smtClean="0"/>
              <a:t>Inequality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9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1858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1858, </a:t>
            </a:r>
            <a:r>
              <a:rPr lang="en-US" b="1" u="sng" dirty="0" smtClean="0"/>
              <a:t>Cavour negotiated a secret deal with Napoleon III</a:t>
            </a:r>
          </a:p>
          <a:p>
            <a:pPr lvl="1"/>
            <a:r>
              <a:rPr lang="en-US" b="1" u="sng" dirty="0" smtClean="0"/>
              <a:t>France would help Sardinia defeat Austria </a:t>
            </a:r>
          </a:p>
          <a:p>
            <a:pPr lvl="2"/>
            <a:r>
              <a:rPr lang="en-US" dirty="0" smtClean="0"/>
              <a:t>Annexed Lombardy</a:t>
            </a:r>
          </a:p>
          <a:p>
            <a:pPr lvl="1"/>
            <a:r>
              <a:rPr lang="en-US" dirty="0" smtClean="0"/>
              <a:t>Other nationalist groups overthrew Austrian-backed rulers in other Italian states</a:t>
            </a:r>
          </a:p>
          <a:p>
            <a:pPr lvl="2"/>
            <a:r>
              <a:rPr lang="en-US" dirty="0" smtClean="0"/>
              <a:t>Joined with Sardinia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308" y="4365308"/>
            <a:ext cx="2492691" cy="249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4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1860, </a:t>
            </a:r>
            <a:r>
              <a:rPr lang="en-US" b="1" u="sng" dirty="0" smtClean="0"/>
              <a:t>Giuseppe Garibaldi led his “Red Shirts” into Sicily and gained control of the land</a:t>
            </a:r>
          </a:p>
          <a:p>
            <a:pPr lvl="1"/>
            <a:r>
              <a:rPr lang="en-US" dirty="0" smtClean="0"/>
              <a:t>Won control very quickly with aid from Cavour</a:t>
            </a:r>
          </a:p>
          <a:p>
            <a:pPr lvl="2"/>
            <a:r>
              <a:rPr lang="en-US" dirty="0" smtClean="0"/>
              <a:t>Provided weapons and ships</a:t>
            </a:r>
          </a:p>
          <a:p>
            <a:pPr lvl="1"/>
            <a:r>
              <a:rPr lang="en-US" dirty="0" smtClean="0"/>
              <a:t>However, his success worried Cavour</a:t>
            </a:r>
          </a:p>
          <a:p>
            <a:pPr lvl="2"/>
            <a:r>
              <a:rPr lang="en-US" dirty="0" smtClean="0"/>
              <a:t>Didn’t want Garibaldi to set up his own republic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888" y="0"/>
            <a:ext cx="1583111" cy="196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93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1861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1861, Cavour urged Victor Emmanuel II to send troops to deal with Garibaldi</a:t>
            </a:r>
          </a:p>
          <a:p>
            <a:r>
              <a:rPr lang="en-US" b="1" u="sng" dirty="0" smtClean="0"/>
              <a:t>The forces joined together and Victor Emmanuel II was crowned king of Italy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855146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1870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areas remained outside the new Italian nation: Rome and Venetia</a:t>
            </a:r>
          </a:p>
          <a:p>
            <a:r>
              <a:rPr lang="en-US" dirty="0" smtClean="0"/>
              <a:t>In a deal negotiated with Otto von Bismarck, Italy acquired Venetia</a:t>
            </a:r>
          </a:p>
          <a:p>
            <a:r>
              <a:rPr lang="en-US" dirty="0" smtClean="0"/>
              <a:t>After the Franco-Prussian War France withdrew its troops from Rome</a:t>
            </a:r>
          </a:p>
          <a:p>
            <a:r>
              <a:rPr lang="en-US" dirty="0" smtClean="0"/>
              <a:t>In 1870, </a:t>
            </a:r>
            <a:r>
              <a:rPr lang="en-US" b="1" u="sng" dirty="0" smtClean="0"/>
              <a:t>Italy was finally a united land</a:t>
            </a:r>
          </a:p>
          <a:p>
            <a:pPr lvl="1"/>
            <a:r>
              <a:rPr lang="en-US" b="1" u="sng" dirty="0" smtClean="0"/>
              <a:t>Garibaldi</a:t>
            </a:r>
            <a:r>
              <a:rPr lang="en-US" b="1" dirty="0" smtClean="0"/>
              <a:t> </a:t>
            </a:r>
            <a:r>
              <a:rPr lang="en-US" dirty="0" smtClean="0"/>
              <a:t>is credited with uniting Italy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74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2200"/>
            <a:ext cx="9144000" cy="467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9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New 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Regional differences</a:t>
            </a:r>
          </a:p>
          <a:p>
            <a:pPr lvl="1"/>
            <a:r>
              <a:rPr lang="en-US" dirty="0" smtClean="0"/>
              <a:t>North was richer</a:t>
            </a:r>
          </a:p>
          <a:p>
            <a:pPr lvl="1"/>
            <a:r>
              <a:rPr lang="en-US" dirty="0" smtClean="0"/>
              <a:t>South was rural and poor</a:t>
            </a:r>
          </a:p>
          <a:p>
            <a:r>
              <a:rPr lang="en-US" dirty="0" smtClean="0"/>
              <a:t>The Roman Catholic Church</a:t>
            </a:r>
          </a:p>
          <a:p>
            <a:r>
              <a:rPr lang="en-US" dirty="0" smtClean="0"/>
              <a:t>Competing ideologies</a:t>
            </a:r>
          </a:p>
          <a:p>
            <a:pPr lvl="1"/>
            <a:r>
              <a:rPr lang="en-US" dirty="0" smtClean="0"/>
              <a:t>Radicals, socialists</a:t>
            </a:r>
          </a:p>
          <a:p>
            <a:r>
              <a:rPr lang="en-US" dirty="0" smtClean="0"/>
              <a:t>Did develop economically</a:t>
            </a:r>
          </a:p>
          <a:p>
            <a:pPr lvl="1"/>
            <a:r>
              <a:rPr lang="en-US" dirty="0" smtClean="0"/>
              <a:t>Natural resources</a:t>
            </a:r>
          </a:p>
          <a:p>
            <a:pPr lvl="1"/>
            <a:r>
              <a:rPr lang="en-US" dirty="0" smtClean="0"/>
              <a:t>I</a:t>
            </a:r>
            <a:r>
              <a:rPr lang="en-US" smtClean="0"/>
              <a:t>ndustrialized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11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UNIFICATION OF ITALY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6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Obstacles to Italian 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Congress of Vienna, Italian nationalists had wanted to end centuries of foreign rule</a:t>
            </a:r>
          </a:p>
          <a:p>
            <a:pPr lvl="1"/>
            <a:r>
              <a:rPr lang="en-US" dirty="0" smtClean="0"/>
              <a:t>Had not been united since Roman times</a:t>
            </a:r>
          </a:p>
          <a:p>
            <a:r>
              <a:rPr lang="en-US" dirty="0" smtClean="0"/>
              <a:t>Italian nationalists were determined to build a united Italy</a:t>
            </a:r>
          </a:p>
          <a:p>
            <a:pPr lvl="1"/>
            <a:r>
              <a:rPr lang="en-US" dirty="0" smtClean="0"/>
              <a:t>Would not be easy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5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Obstacles to Italian 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Frequent warfare and foreign rule had left Italy divided</a:t>
            </a:r>
          </a:p>
          <a:p>
            <a:r>
              <a:rPr lang="en-US" b="1" u="sng" dirty="0" smtClean="0"/>
              <a:t>Regional differences</a:t>
            </a:r>
            <a:r>
              <a:rPr lang="en-US" b="1" dirty="0" smtClean="0"/>
              <a:t> </a:t>
            </a:r>
            <a:r>
              <a:rPr lang="en-US" dirty="0" smtClean="0"/>
              <a:t>made Italy difficult to unite</a:t>
            </a:r>
          </a:p>
          <a:p>
            <a:pPr lvl="1"/>
            <a:r>
              <a:rPr lang="en-US" dirty="0" smtClean="0"/>
              <a:t>Florence=Tuscans</a:t>
            </a:r>
          </a:p>
          <a:p>
            <a:pPr lvl="1"/>
            <a:r>
              <a:rPr lang="en-US" dirty="0" smtClean="0"/>
              <a:t>Venice=Venetians</a:t>
            </a:r>
          </a:p>
          <a:p>
            <a:pPr lvl="1"/>
            <a:r>
              <a:rPr lang="en-US" dirty="0" smtClean="0"/>
              <a:t>Naples=Neapolitans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6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0"/>
            <a:ext cx="5352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Giuseppe Mazzini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1830s, the nationalist leader Giuseppe Mazzini founded “Young Italy”</a:t>
            </a:r>
          </a:p>
          <a:p>
            <a:pPr lvl="1"/>
            <a:r>
              <a:rPr lang="en-US" dirty="0" smtClean="0"/>
              <a:t>Wanted a free, independent Italy</a:t>
            </a:r>
          </a:p>
          <a:p>
            <a:pPr lvl="2"/>
            <a:r>
              <a:rPr lang="en-US" dirty="0" smtClean="0"/>
              <a:t>Shared the same language, geography, and history</a:t>
            </a:r>
          </a:p>
          <a:p>
            <a:pPr lvl="2"/>
            <a:r>
              <a:rPr lang="en-US" dirty="0" smtClean="0"/>
              <a:t>Would end trade barriers and stimulate economic growth</a:t>
            </a:r>
          </a:p>
          <a:p>
            <a:pPr lvl="1"/>
            <a:r>
              <a:rPr lang="en-US" dirty="0" smtClean="0"/>
              <a:t>Set up a revolutionary republic that was quickly toppled</a:t>
            </a:r>
          </a:p>
          <a:p>
            <a:r>
              <a:rPr lang="en-US" dirty="0" smtClean="0"/>
              <a:t>While his revolution failed, he inspired others to revolt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626" y="4644479"/>
            <a:ext cx="1703373" cy="221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86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1848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1848, </a:t>
            </a:r>
            <a:r>
              <a:rPr lang="en-US" b="1" u="sng" dirty="0" smtClean="0"/>
              <a:t>the Risorgimento, the Italian nationalist movement, gained support from Victor Emmanuel II</a:t>
            </a:r>
          </a:p>
          <a:p>
            <a:pPr lvl="1"/>
            <a:r>
              <a:rPr lang="en-US" dirty="0" smtClean="0"/>
              <a:t>Constitutional monarch in Sardinia</a:t>
            </a:r>
          </a:p>
          <a:p>
            <a:pPr lvl="1"/>
            <a:r>
              <a:rPr lang="en-US" dirty="0" smtClean="0"/>
              <a:t>Wanted to join other states to his own and increase his power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0753"/>
            <a:ext cx="1872849" cy="239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2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1852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1852, </a:t>
            </a:r>
            <a:r>
              <a:rPr lang="en-US" b="1" u="sng" dirty="0" smtClean="0"/>
              <a:t>Emmanuel made Count </a:t>
            </a:r>
            <a:r>
              <a:rPr lang="en-US" b="1" u="sng" dirty="0" err="1" smtClean="0"/>
              <a:t>Camillo</a:t>
            </a:r>
            <a:r>
              <a:rPr lang="en-US" b="1" u="sng" dirty="0" smtClean="0"/>
              <a:t> Cavour his prime minister</a:t>
            </a:r>
          </a:p>
          <a:p>
            <a:pPr lvl="1"/>
            <a:r>
              <a:rPr lang="en-US" dirty="0" smtClean="0"/>
              <a:t>Improved agriculture, had railroads built, and supported free trade</a:t>
            </a:r>
          </a:p>
          <a:p>
            <a:pPr lvl="1"/>
            <a:r>
              <a:rPr lang="en-US" i="1" dirty="0" smtClean="0"/>
              <a:t>Realpolitik-</a:t>
            </a:r>
            <a:r>
              <a:rPr lang="en-US" dirty="0" smtClean="0"/>
              <a:t>policies based on the needs of the state</a:t>
            </a:r>
            <a:endParaRPr lang="en-US" i="1" dirty="0" smtClean="0"/>
          </a:p>
          <a:p>
            <a:pPr lvl="1"/>
            <a:r>
              <a:rPr lang="en-US" b="1" u="sng" dirty="0" smtClean="0"/>
              <a:t>Wanted to end Austrian power in Italy</a:t>
            </a:r>
            <a:r>
              <a:rPr lang="en-US" dirty="0" smtClean="0"/>
              <a:t> and annex Lombardy and Venetia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048" y="4167710"/>
            <a:ext cx="1870202" cy="269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27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1855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1855, </a:t>
            </a:r>
            <a:r>
              <a:rPr lang="en-US" b="1" u="sng" dirty="0" smtClean="0"/>
              <a:t>Cavour led Sardinia in the Crimean War against Russia</a:t>
            </a:r>
            <a:r>
              <a:rPr lang="en-US" b="1" dirty="0" smtClean="0"/>
              <a:t> </a:t>
            </a:r>
            <a:r>
              <a:rPr lang="en-US" dirty="0" smtClean="0"/>
              <a:t>alongside Britain and France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Didn’t gain any territory</a:t>
            </a:r>
          </a:p>
          <a:p>
            <a:pPr lvl="1"/>
            <a:r>
              <a:rPr lang="en-US" dirty="0" smtClean="0"/>
              <a:t>Gained attention of Napoleon 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8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485</Words>
  <Application>Microsoft Macintosh PowerPoint</Application>
  <PresentationFormat>On-screen Show (4:3)</PresentationFormat>
  <Paragraphs>73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Technic</vt:lpstr>
      <vt:lpstr>Warm-Up 11/18</vt:lpstr>
      <vt:lpstr>THE UNIFICATION OF ITALY</vt:lpstr>
      <vt:lpstr>Obstacles to Italian Unity</vt:lpstr>
      <vt:lpstr>Obstacles to Italian Unity</vt:lpstr>
      <vt:lpstr>PowerPoint Presentation</vt:lpstr>
      <vt:lpstr>Giuseppe Mazzini</vt:lpstr>
      <vt:lpstr>1848</vt:lpstr>
      <vt:lpstr>1852</vt:lpstr>
      <vt:lpstr>1855</vt:lpstr>
      <vt:lpstr>1858</vt:lpstr>
      <vt:lpstr>1860</vt:lpstr>
      <vt:lpstr>1861</vt:lpstr>
      <vt:lpstr>1870</vt:lpstr>
      <vt:lpstr>PowerPoint Presentation</vt:lpstr>
      <vt:lpstr>The New Nation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UNIFICATION OF ITALY</dc:title>
  <dc:creator>Brenna dacey</dc:creator>
  <cp:lastModifiedBy>Brenna dacey</cp:lastModifiedBy>
  <cp:revision>22</cp:revision>
  <cp:lastPrinted>2014-11-18T13:15:16Z</cp:lastPrinted>
  <dcterms:created xsi:type="dcterms:W3CDTF">2013-11-20T13:43:09Z</dcterms:created>
  <dcterms:modified xsi:type="dcterms:W3CDTF">2015-11-17T20:35:25Z</dcterms:modified>
</cp:coreProperties>
</file>