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8" r:id="rId2"/>
    <p:sldId id="257" r:id="rId3"/>
    <p:sldId id="267" r:id="rId4"/>
    <p:sldId id="266" r:id="rId5"/>
    <p:sldId id="256" r:id="rId6"/>
    <p:sldId id="258" r:id="rId7"/>
    <p:sldId id="264" r:id="rId8"/>
    <p:sldId id="259" r:id="rId9"/>
    <p:sldId id="260" r:id="rId10"/>
    <p:sldId id="261" r:id="rId11"/>
    <p:sldId id="262"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59" autoAdjust="0"/>
  </p:normalViewPr>
  <p:slideViewPr>
    <p:cSldViewPr snapToGrid="0" snapToObjects="1">
      <p:cViewPr varScale="1">
        <p:scale>
          <a:sx n="49" d="100"/>
          <a:sy n="49" d="100"/>
        </p:scale>
        <p:origin x="-20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E544B-0132-2748-A177-8535A3D133C4}" type="datetimeFigureOut">
              <a:rPr lang="en-US" smtClean="0"/>
              <a:t>8/24/16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B68EC-B3B5-744E-9226-A2D5348FF639}" type="slidenum">
              <a:rPr lang="en-US" smtClean="0"/>
              <a:t>‹#›</a:t>
            </a:fld>
            <a:endParaRPr lang="en-US"/>
          </a:p>
        </p:txBody>
      </p:sp>
    </p:spTree>
    <p:extLst>
      <p:ext uri="{BB962C8B-B14F-4D97-AF65-F5344CB8AC3E}">
        <p14:creationId xmlns:p14="http://schemas.microsoft.com/office/powerpoint/2010/main" val="4139485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video clip</a:t>
            </a:r>
            <a:endParaRPr lang="en-US" dirty="0"/>
          </a:p>
        </p:txBody>
      </p:sp>
      <p:sp>
        <p:nvSpPr>
          <p:cNvPr id="4" name="Slide Number Placeholder 3"/>
          <p:cNvSpPr>
            <a:spLocks noGrp="1"/>
          </p:cNvSpPr>
          <p:nvPr>
            <p:ph type="sldNum" sz="quarter" idx="10"/>
          </p:nvPr>
        </p:nvSpPr>
        <p:spPr/>
        <p:txBody>
          <a:bodyPr/>
          <a:lstStyle/>
          <a:p>
            <a:fld id="{0E2B68EC-B3B5-744E-9226-A2D5348FF639}" type="slidenum">
              <a:rPr lang="en-US" smtClean="0"/>
              <a:t>2</a:t>
            </a:fld>
            <a:endParaRPr lang="en-US"/>
          </a:p>
        </p:txBody>
      </p:sp>
    </p:spTree>
    <p:extLst>
      <p:ext uri="{BB962C8B-B14F-4D97-AF65-F5344CB8AC3E}">
        <p14:creationId xmlns:p14="http://schemas.microsoft.com/office/powerpoint/2010/main" val="3714779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Escalates terrorists attacks-frequency</a:t>
            </a:r>
            <a:r>
              <a:rPr lang="en-US" baseline="0" dirty="0" smtClean="0"/>
              <a:t> and destruction</a:t>
            </a:r>
          </a:p>
          <a:p>
            <a:r>
              <a:rPr lang="en-US" baseline="0" dirty="0" smtClean="0"/>
              <a:t>Two hostages were killed immediately</a:t>
            </a:r>
          </a:p>
          <a:p>
            <a:r>
              <a:rPr lang="en-US" dirty="0" smtClean="0"/>
              <a:t>German</a:t>
            </a:r>
            <a:r>
              <a:rPr lang="en-US" baseline="0" dirty="0" smtClean="0"/>
              <a:t> authorities agreed to give terrorists helicopter to fly to Arab country (planned to ambush)-went horribly wrong</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0E2B68EC-B3B5-744E-9226-A2D5348FF639}" type="slidenum">
              <a:rPr lang="en-US" smtClean="0"/>
              <a:t>7</a:t>
            </a:fld>
            <a:endParaRPr lang="en-US"/>
          </a:p>
        </p:txBody>
      </p:sp>
    </p:spTree>
    <p:extLst>
      <p:ext uri="{BB962C8B-B14F-4D97-AF65-F5344CB8AC3E}">
        <p14:creationId xmlns:p14="http://schemas.microsoft.com/office/powerpoint/2010/main" val="317934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WGW-Losing their identity,</a:t>
            </a:r>
            <a:r>
              <a:rPr lang="en-US" baseline="0" dirty="0" smtClean="0"/>
              <a:t> globalization, actions are defensive</a:t>
            </a:r>
          </a:p>
          <a:p>
            <a:r>
              <a:rPr lang="en-US" baseline="0" dirty="0" smtClean="0"/>
              <a:t>NOO-Cannot use political campaigns or social movements, feel powerless</a:t>
            </a:r>
          </a:p>
          <a:p>
            <a:r>
              <a:rPr lang="en-US" baseline="0" dirty="0" smtClean="0"/>
              <a:t>CW-Struggle between good and evil, defend culture</a:t>
            </a:r>
          </a:p>
          <a:p>
            <a:r>
              <a:rPr lang="en-US" baseline="0" dirty="0" smtClean="0"/>
              <a:t>SV-Targets chosen for symbolic value</a:t>
            </a:r>
            <a:endParaRPr lang="en-US" dirty="0"/>
          </a:p>
        </p:txBody>
      </p:sp>
      <p:sp>
        <p:nvSpPr>
          <p:cNvPr id="4" name="Slide Number Placeholder 3"/>
          <p:cNvSpPr>
            <a:spLocks noGrp="1"/>
          </p:cNvSpPr>
          <p:nvPr>
            <p:ph type="sldNum" sz="quarter" idx="10"/>
          </p:nvPr>
        </p:nvSpPr>
        <p:spPr/>
        <p:txBody>
          <a:bodyPr/>
          <a:lstStyle/>
          <a:p>
            <a:fld id="{0E2B68EC-B3B5-744E-9226-A2D5348FF639}" type="slidenum">
              <a:rPr lang="en-US" smtClean="0"/>
              <a:t>9</a:t>
            </a:fld>
            <a:endParaRPr lang="en-US"/>
          </a:p>
        </p:txBody>
      </p:sp>
    </p:spTree>
    <p:extLst>
      <p:ext uri="{BB962C8B-B14F-4D97-AF65-F5344CB8AC3E}">
        <p14:creationId xmlns:p14="http://schemas.microsoft.com/office/powerpoint/2010/main" val="2490582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52 Americans held hostage</a:t>
            </a:r>
            <a:r>
              <a:rPr lang="en-US" baseline="0" dirty="0" smtClean="0"/>
              <a:t> for 444 days</a:t>
            </a:r>
          </a:p>
          <a:p>
            <a:r>
              <a:rPr lang="en-US" baseline="0" dirty="0" smtClean="0"/>
              <a:t>Protesting admittance of overthrown shah to the U.S. for medical treatment</a:t>
            </a:r>
          </a:p>
          <a:p>
            <a:r>
              <a:rPr lang="en-US" baseline="0" dirty="0" smtClean="0"/>
              <a:t>Hostages were released at the start of the Iran-Iraq War</a:t>
            </a:r>
          </a:p>
          <a:p>
            <a:r>
              <a:rPr lang="en-US" baseline="0" dirty="0" smtClean="0"/>
              <a:t>Commercial flight to S.K., bomb placed in overhead cabins</a:t>
            </a:r>
          </a:p>
          <a:p>
            <a:endParaRPr lang="en-US" dirty="0"/>
          </a:p>
        </p:txBody>
      </p:sp>
      <p:sp>
        <p:nvSpPr>
          <p:cNvPr id="4" name="Slide Number Placeholder 3"/>
          <p:cNvSpPr>
            <a:spLocks noGrp="1"/>
          </p:cNvSpPr>
          <p:nvPr>
            <p:ph type="sldNum" sz="quarter" idx="10"/>
          </p:nvPr>
        </p:nvSpPr>
        <p:spPr/>
        <p:txBody>
          <a:bodyPr/>
          <a:lstStyle/>
          <a:p>
            <a:fld id="{0E2B68EC-B3B5-744E-9226-A2D5348FF639}" type="slidenum">
              <a:rPr lang="en-US" smtClean="0"/>
              <a:t>10</a:t>
            </a:fld>
            <a:endParaRPr lang="en-US"/>
          </a:p>
        </p:txBody>
      </p:sp>
    </p:spTree>
    <p:extLst>
      <p:ext uri="{BB962C8B-B14F-4D97-AF65-F5344CB8AC3E}">
        <p14:creationId xmlns:p14="http://schemas.microsoft.com/office/powerpoint/2010/main" val="4235690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Timothy McVeigh and Terry Nichols</a:t>
            </a:r>
          </a:p>
          <a:p>
            <a:r>
              <a:rPr lang="en-US" dirty="0" smtClean="0"/>
              <a:t>Militia supporter, upset with the way government handled Branch</a:t>
            </a:r>
            <a:r>
              <a:rPr lang="en-US" baseline="0" dirty="0" smtClean="0"/>
              <a:t> </a:t>
            </a:r>
            <a:r>
              <a:rPr lang="en-US" baseline="0" dirty="0" err="1" smtClean="0"/>
              <a:t>Davidian</a:t>
            </a:r>
            <a:r>
              <a:rPr lang="en-US" baseline="0" dirty="0" smtClean="0"/>
              <a:t> standoff in Waco</a:t>
            </a:r>
          </a:p>
          <a:p>
            <a:r>
              <a:rPr lang="en-US" baseline="0" dirty="0" smtClean="0"/>
              <a:t>Detonated bombs left inside a parked Ryder truck at 9:00 am on April 19, 1995</a:t>
            </a:r>
          </a:p>
          <a:p>
            <a:r>
              <a:rPr lang="en-US" baseline="0" dirty="0" smtClean="0"/>
              <a:t>168 died, 19 were children (3 months)</a:t>
            </a:r>
          </a:p>
          <a:p>
            <a:endParaRPr lang="en-US" dirty="0"/>
          </a:p>
        </p:txBody>
      </p:sp>
      <p:sp>
        <p:nvSpPr>
          <p:cNvPr id="4" name="Slide Number Placeholder 3"/>
          <p:cNvSpPr>
            <a:spLocks noGrp="1"/>
          </p:cNvSpPr>
          <p:nvPr>
            <p:ph type="sldNum" sz="quarter" idx="10"/>
          </p:nvPr>
        </p:nvSpPr>
        <p:spPr/>
        <p:txBody>
          <a:bodyPr/>
          <a:lstStyle/>
          <a:p>
            <a:fld id="{0E2B68EC-B3B5-744E-9226-A2D5348FF639}" type="slidenum">
              <a:rPr lang="en-US" smtClean="0"/>
              <a:t>11</a:t>
            </a:fld>
            <a:endParaRPr lang="en-US"/>
          </a:p>
        </p:txBody>
      </p:sp>
    </p:spTree>
    <p:extLst>
      <p:ext uri="{BB962C8B-B14F-4D97-AF65-F5344CB8AC3E}">
        <p14:creationId xmlns:p14="http://schemas.microsoft.com/office/powerpoint/2010/main" val="166608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034F41-2D3E-284C-B652-660A4538D832}" type="datetimeFigureOut">
              <a:rPr lang="en-US" smtClean="0"/>
              <a:t>8/24/16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AB2686-2E40-F44B-9B6F-E345558001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34F41-2D3E-284C-B652-660A4538D832}"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34F41-2D3E-284C-B652-660A4538D832}"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34F41-2D3E-284C-B652-660A4538D832}"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034F41-2D3E-284C-B652-660A4538D832}"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B2686-2E40-F44B-9B6F-E345558001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034F41-2D3E-284C-B652-660A4538D832}"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034F41-2D3E-284C-B652-660A4538D832}" type="datetimeFigureOut">
              <a:rPr lang="en-US" smtClean="0"/>
              <a:t>8/24/16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8034F41-2D3E-284C-B652-660A4538D832}" type="datetimeFigureOut">
              <a:rPr lang="en-US" smtClean="0"/>
              <a:t>8/24/16</a:t>
            </a:fld>
            <a:endParaRPr lang="en-US"/>
          </a:p>
        </p:txBody>
      </p:sp>
      <p:sp>
        <p:nvSpPr>
          <p:cNvPr id="8" name="Slide Number Placeholder 7"/>
          <p:cNvSpPr>
            <a:spLocks noGrp="1"/>
          </p:cNvSpPr>
          <p:nvPr>
            <p:ph type="sldNum" sz="quarter" idx="11"/>
          </p:nvPr>
        </p:nvSpPr>
        <p:spPr/>
        <p:txBody>
          <a:bodyPr/>
          <a:lstStyle/>
          <a:p>
            <a:fld id="{E3AB2686-2E40-F44B-9B6F-E345558001F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34F41-2D3E-284C-B652-660A4538D832}" type="datetimeFigureOut">
              <a:rPr lang="en-US" smtClean="0"/>
              <a:t>8/24/16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034F41-2D3E-284C-B652-660A4538D832}"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3AB2686-2E40-F44B-9B6F-E345558001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8034F41-2D3E-284C-B652-660A4538D832}"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B2686-2E40-F44B-9B6F-E345558001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034F41-2D3E-284C-B652-660A4538D832}" type="datetimeFigureOut">
              <a:rPr lang="en-US" smtClean="0"/>
              <a:t>8/24/16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AB2686-2E40-F44B-9B6F-E345558001F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VMrYeMTXifc"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aKefXE2sis&amp;index=12&amp;list=PLLGaq4Ci9hVpCpySB9sdUoqSpIZlBTX3j"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BGTFn25clr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Terrorism</a:t>
            </a:r>
            <a:endParaRPr lang="en-US" dirty="0"/>
          </a:p>
        </p:txBody>
      </p:sp>
      <p:sp>
        <p:nvSpPr>
          <p:cNvPr id="5" name="Content Placeholder 4"/>
          <p:cNvSpPr>
            <a:spLocks noGrp="1"/>
          </p:cNvSpPr>
          <p:nvPr>
            <p:ph idx="1"/>
          </p:nvPr>
        </p:nvSpPr>
        <p:spPr/>
        <p:txBody>
          <a:bodyPr/>
          <a:lstStyle/>
          <a:p>
            <a:r>
              <a:rPr lang="en-US" dirty="0" smtClean="0"/>
              <a:t>In your head or on a scratch piece of paper, think of how you would define TERRORISM.</a:t>
            </a:r>
          </a:p>
          <a:p>
            <a:r>
              <a:rPr lang="en-US" dirty="0" smtClean="0"/>
              <a:t>What are examples of terrorism that you </a:t>
            </a:r>
            <a:r>
              <a:rPr lang="en-US" smtClean="0"/>
              <a:t>can think of?</a:t>
            </a:r>
            <a:endParaRPr lang="en-US"/>
          </a:p>
        </p:txBody>
      </p:sp>
    </p:spTree>
    <p:extLst>
      <p:ext uri="{BB962C8B-B14F-4D97-AF65-F5344CB8AC3E}">
        <p14:creationId xmlns:p14="http://schemas.microsoft.com/office/powerpoint/2010/main" val="319044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State-Sponsored Terrorism</a:t>
            </a:r>
            <a:endParaRPr lang="en-US" dirty="0"/>
          </a:p>
        </p:txBody>
      </p:sp>
      <p:sp>
        <p:nvSpPr>
          <p:cNvPr id="3" name="Content Placeholder 2"/>
          <p:cNvSpPr>
            <a:spLocks noGrp="1"/>
          </p:cNvSpPr>
          <p:nvPr>
            <p:ph idx="1"/>
          </p:nvPr>
        </p:nvSpPr>
        <p:spPr/>
        <p:txBody>
          <a:bodyPr/>
          <a:lstStyle/>
          <a:p>
            <a:r>
              <a:rPr lang="en-US" dirty="0" smtClean="0"/>
              <a:t>Characteristics:</a:t>
            </a:r>
          </a:p>
          <a:p>
            <a:pPr lvl="1"/>
            <a:r>
              <a:rPr lang="en-US" b="1" u="sng" dirty="0" smtClean="0"/>
              <a:t>Supported anonymously by government</a:t>
            </a:r>
          </a:p>
          <a:p>
            <a:pPr lvl="1"/>
            <a:r>
              <a:rPr lang="en-US" b="1" u="sng" dirty="0" smtClean="0"/>
              <a:t>More lethal</a:t>
            </a:r>
          </a:p>
          <a:p>
            <a:pPr lvl="1"/>
            <a:r>
              <a:rPr lang="en-US" dirty="0" smtClean="0"/>
              <a:t>Weaker attack stronger</a:t>
            </a:r>
          </a:p>
          <a:p>
            <a:r>
              <a:rPr lang="en-US" dirty="0" smtClean="0"/>
              <a:t>Example:</a:t>
            </a:r>
          </a:p>
          <a:p>
            <a:pPr lvl="1"/>
            <a:r>
              <a:rPr lang="en-US" b="1" u="sng" dirty="0" smtClean="0"/>
              <a:t>Iranian Hostage Crisis</a:t>
            </a:r>
          </a:p>
          <a:p>
            <a:pPr lvl="1"/>
            <a:r>
              <a:rPr lang="en-US" b="1" u="sng" dirty="0" smtClean="0"/>
              <a:t>Bombing of Korean Airlines (1987)</a:t>
            </a:r>
            <a:endParaRPr lang="en-US" dirty="0" smtClean="0"/>
          </a:p>
          <a:p>
            <a:pPr marL="457200" lvl="1" indent="0">
              <a:buNone/>
            </a:pPr>
            <a:endParaRPr lang="en-US" dirty="0"/>
          </a:p>
        </p:txBody>
      </p:sp>
    </p:spTree>
    <p:extLst>
      <p:ext uri="{BB962C8B-B14F-4D97-AF65-F5344CB8AC3E}">
        <p14:creationId xmlns:p14="http://schemas.microsoft.com/office/powerpoint/2010/main" val="28541324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Terrorism</a:t>
            </a:r>
            <a:endParaRPr lang="en-US" dirty="0"/>
          </a:p>
        </p:txBody>
      </p:sp>
      <p:sp>
        <p:nvSpPr>
          <p:cNvPr id="3" name="Content Placeholder 2"/>
          <p:cNvSpPr>
            <a:spLocks noGrp="1"/>
          </p:cNvSpPr>
          <p:nvPr>
            <p:ph idx="1"/>
          </p:nvPr>
        </p:nvSpPr>
        <p:spPr/>
        <p:txBody>
          <a:bodyPr/>
          <a:lstStyle/>
          <a:p>
            <a:r>
              <a:rPr lang="en-US" dirty="0" smtClean="0"/>
              <a:t>Characteristics:</a:t>
            </a:r>
          </a:p>
          <a:p>
            <a:pPr lvl="1"/>
            <a:r>
              <a:rPr lang="en-US" b="1" u="sng" dirty="0" smtClean="0"/>
              <a:t>Commit acts against their own country</a:t>
            </a:r>
          </a:p>
          <a:p>
            <a:pPr lvl="1"/>
            <a:r>
              <a:rPr lang="en-US" b="1" u="sng" dirty="0" smtClean="0"/>
              <a:t>Anti-government</a:t>
            </a:r>
          </a:p>
          <a:p>
            <a:pPr lvl="1"/>
            <a:r>
              <a:rPr lang="en-US" dirty="0" smtClean="0"/>
              <a:t>White supremacists</a:t>
            </a:r>
            <a:endParaRPr lang="en-US" dirty="0"/>
          </a:p>
          <a:p>
            <a:r>
              <a:rPr lang="en-US" dirty="0" smtClean="0"/>
              <a:t>Example:</a:t>
            </a:r>
          </a:p>
          <a:p>
            <a:pPr lvl="1"/>
            <a:r>
              <a:rPr lang="en-US" b="1" u="sng" dirty="0" smtClean="0"/>
              <a:t>Oklahoma City Bombing (1995)</a:t>
            </a:r>
          </a:p>
          <a:p>
            <a:pPr lvl="1"/>
            <a:r>
              <a:rPr lang="en-US" b="1" u="sng" dirty="0" smtClean="0">
                <a:hlinkClick r:id="rId3"/>
              </a:rPr>
              <a:t>OKC</a:t>
            </a:r>
            <a:endParaRPr lang="en-US" b="1" u="sng" dirty="0" smtClean="0"/>
          </a:p>
          <a:p>
            <a:pPr lvl="1"/>
            <a:endParaRPr lang="en-US" b="1" u="sng" dirty="0" smtClean="0"/>
          </a:p>
        </p:txBody>
      </p:sp>
      <p:sp>
        <p:nvSpPr>
          <p:cNvPr id="4" name="Rectangle 3"/>
          <p:cNvSpPr/>
          <p:nvPr/>
        </p:nvSpPr>
        <p:spPr>
          <a:xfrm>
            <a:off x="33867" y="5525998"/>
            <a:ext cx="8991600" cy="1200329"/>
          </a:xfrm>
          <a:prstGeom prst="rect">
            <a:avLst/>
          </a:prstGeom>
        </p:spPr>
        <p:txBody>
          <a:bodyPr wrap="square">
            <a:spAutoFit/>
          </a:bodyPr>
          <a:lstStyle/>
          <a:p>
            <a:pPr algn="ctr"/>
            <a:r>
              <a:rPr lang="en-US" dirty="0"/>
              <a:t>McVeigh later justified his killing of children in the bombing: "I didn't define the rules of engagement in this conflict. The rules, if not written down, are defined by the aggressor. It was brutal, no holds barred. Women and kids were killed at Waco and Ruby Ridge. You put back in [the government's] faces exactly what they're giving out."</a:t>
            </a:r>
          </a:p>
        </p:txBody>
      </p:sp>
      <p:pic>
        <p:nvPicPr>
          <p:cNvPr id="5" name="Picture 4"/>
          <p:cNvPicPr>
            <a:picLocks noChangeAspect="1"/>
          </p:cNvPicPr>
          <p:nvPr/>
        </p:nvPicPr>
        <p:blipFill>
          <a:blip r:embed="rId4"/>
          <a:stretch>
            <a:fillRect/>
          </a:stretch>
        </p:blipFill>
        <p:spPr>
          <a:xfrm>
            <a:off x="7224584" y="2760132"/>
            <a:ext cx="1919415" cy="2434167"/>
          </a:xfrm>
          <a:prstGeom prst="rect">
            <a:avLst/>
          </a:prstGeom>
        </p:spPr>
      </p:pic>
    </p:spTree>
    <p:extLst>
      <p:ext uri="{BB962C8B-B14F-4D97-AF65-F5344CB8AC3E}">
        <p14:creationId xmlns:p14="http://schemas.microsoft.com/office/powerpoint/2010/main" val="550558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Terrorism</a:t>
            </a:r>
            <a:endParaRPr lang="en-US" dirty="0"/>
          </a:p>
        </p:txBody>
      </p:sp>
      <p:sp>
        <p:nvSpPr>
          <p:cNvPr id="3" name="Content Placeholder 2"/>
          <p:cNvSpPr>
            <a:spLocks noGrp="1"/>
          </p:cNvSpPr>
          <p:nvPr>
            <p:ph idx="1"/>
          </p:nvPr>
        </p:nvSpPr>
        <p:spPr/>
        <p:txBody>
          <a:bodyPr/>
          <a:lstStyle/>
          <a:p>
            <a:r>
              <a:rPr lang="en-US" dirty="0" smtClean="0"/>
              <a:t>Is it possible to argue that terrorism is effective and can be used for a “good” cause?</a:t>
            </a:r>
          </a:p>
          <a:p>
            <a:r>
              <a:rPr lang="en-US" dirty="0" smtClean="0"/>
              <a:t>Case Studies</a:t>
            </a:r>
            <a:endParaRPr lang="en-US" dirty="0"/>
          </a:p>
        </p:txBody>
      </p:sp>
    </p:spTree>
    <p:extLst>
      <p:ext uri="{BB962C8B-B14F-4D97-AF65-F5344CB8AC3E}">
        <p14:creationId xmlns:p14="http://schemas.microsoft.com/office/powerpoint/2010/main" val="616588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Content Placeholder 2"/>
          <p:cNvSpPr>
            <a:spLocks noGrp="1"/>
          </p:cNvSpPr>
          <p:nvPr>
            <p:ph idx="1"/>
          </p:nvPr>
        </p:nvSpPr>
        <p:spPr/>
        <p:txBody>
          <a:bodyPr/>
          <a:lstStyle/>
          <a:p>
            <a:r>
              <a:rPr lang="en-US" dirty="0" smtClean="0"/>
              <a:t>Read through your group’s definitions of terrorism</a:t>
            </a:r>
          </a:p>
          <a:p>
            <a:r>
              <a:rPr lang="en-US" dirty="0" smtClean="0"/>
              <a:t>Write down the similarities and differences between the definitions</a:t>
            </a:r>
          </a:p>
          <a:p>
            <a:pPr lvl="1"/>
            <a:r>
              <a:rPr lang="en-US" dirty="0" smtClean="0"/>
              <a:t>Phrases, words, examples?</a:t>
            </a:r>
          </a:p>
          <a:p>
            <a:r>
              <a:rPr lang="en-US" dirty="0" smtClean="0"/>
              <a:t>As a group, write a definition of terrorism</a:t>
            </a:r>
          </a:p>
          <a:p>
            <a:r>
              <a:rPr lang="en-US" dirty="0" smtClean="0"/>
              <a:t>Based upon that definition, write down examples of terrorist acts</a:t>
            </a:r>
            <a:endParaRPr lang="en-US" dirty="0"/>
          </a:p>
        </p:txBody>
      </p:sp>
    </p:spTree>
    <p:extLst>
      <p:ext uri="{BB962C8B-B14F-4D97-AF65-F5344CB8AC3E}">
        <p14:creationId xmlns:p14="http://schemas.microsoft.com/office/powerpoint/2010/main" val="2785502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Terrorism</a:t>
            </a:r>
            <a:endParaRPr lang="en-US" dirty="0"/>
          </a:p>
        </p:txBody>
      </p:sp>
      <p:sp>
        <p:nvSpPr>
          <p:cNvPr id="3" name="Content Placeholder 2"/>
          <p:cNvSpPr>
            <a:spLocks noGrp="1"/>
          </p:cNvSpPr>
          <p:nvPr>
            <p:ph idx="1"/>
          </p:nvPr>
        </p:nvSpPr>
        <p:spPr/>
        <p:txBody>
          <a:bodyPr/>
          <a:lstStyle/>
          <a:p>
            <a:r>
              <a:rPr lang="en-US" dirty="0" smtClean="0">
                <a:hlinkClick r:id="rId2"/>
              </a:rPr>
              <a:t>How do you define Terrorism?</a:t>
            </a:r>
            <a:endParaRPr lang="en-US" dirty="0"/>
          </a:p>
        </p:txBody>
      </p:sp>
    </p:spTree>
    <p:extLst>
      <p:ext uri="{BB962C8B-B14F-4D97-AF65-F5344CB8AC3E}">
        <p14:creationId xmlns:p14="http://schemas.microsoft.com/office/powerpoint/2010/main" val="403117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Terrorism?</a:t>
            </a:r>
            <a:endParaRPr lang="en-US" dirty="0"/>
          </a:p>
        </p:txBody>
      </p:sp>
      <p:sp>
        <p:nvSpPr>
          <p:cNvPr id="3" name="Content Placeholder 2"/>
          <p:cNvSpPr>
            <a:spLocks noGrp="1"/>
          </p:cNvSpPr>
          <p:nvPr>
            <p:ph idx="1"/>
          </p:nvPr>
        </p:nvSpPr>
        <p:spPr/>
        <p:txBody>
          <a:bodyPr/>
          <a:lstStyle/>
          <a:p>
            <a:r>
              <a:rPr lang="en-US" b="1" u="sng" dirty="0" smtClean="0"/>
              <a:t>The use of violence and intimidation in the pursuit of political aims</a:t>
            </a:r>
            <a:endParaRPr lang="en-US" b="1" u="sng" dirty="0"/>
          </a:p>
        </p:txBody>
      </p:sp>
    </p:spTree>
    <p:extLst>
      <p:ext uri="{BB962C8B-B14F-4D97-AF65-F5344CB8AC3E}">
        <p14:creationId xmlns:p14="http://schemas.microsoft.com/office/powerpoint/2010/main" val="1718443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Terrorism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872832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Terrorism</a:t>
            </a:r>
            <a:endParaRPr lang="en-US" dirty="0"/>
          </a:p>
        </p:txBody>
      </p:sp>
      <p:sp>
        <p:nvSpPr>
          <p:cNvPr id="3" name="Content Placeholder 2"/>
          <p:cNvSpPr>
            <a:spLocks noGrp="1"/>
          </p:cNvSpPr>
          <p:nvPr>
            <p:ph idx="1"/>
          </p:nvPr>
        </p:nvSpPr>
        <p:spPr/>
        <p:txBody>
          <a:bodyPr/>
          <a:lstStyle/>
          <a:p>
            <a:r>
              <a:rPr lang="en-US" dirty="0" smtClean="0"/>
              <a:t>Reign of Terror</a:t>
            </a:r>
          </a:p>
          <a:p>
            <a:pPr lvl="1"/>
            <a:r>
              <a:rPr lang="en-US" dirty="0" smtClean="0"/>
              <a:t>First time “terrorism” was used to describe events</a:t>
            </a:r>
          </a:p>
          <a:p>
            <a:r>
              <a:rPr lang="en-US" dirty="0" smtClean="0"/>
              <a:t>After WWII terrorism was used to gain independence from colonial rule</a:t>
            </a:r>
          </a:p>
          <a:p>
            <a:pPr lvl="1"/>
            <a:r>
              <a:rPr lang="en-US" dirty="0" smtClean="0"/>
              <a:t>Nationalists in Israel, Kenya, and Algeria helped win their independence</a:t>
            </a:r>
            <a:endParaRPr lang="en-US" dirty="0"/>
          </a:p>
        </p:txBody>
      </p:sp>
      <p:pic>
        <p:nvPicPr>
          <p:cNvPr id="4" name="Picture 3"/>
          <p:cNvPicPr>
            <a:picLocks noChangeAspect="1"/>
          </p:cNvPicPr>
          <p:nvPr/>
        </p:nvPicPr>
        <p:blipFill>
          <a:blip r:embed="rId2"/>
          <a:stretch>
            <a:fillRect/>
          </a:stretch>
        </p:blipFill>
        <p:spPr>
          <a:xfrm>
            <a:off x="7355771" y="4751528"/>
            <a:ext cx="1788228" cy="2106472"/>
          </a:xfrm>
          <a:prstGeom prst="rect">
            <a:avLst/>
          </a:prstGeom>
        </p:spPr>
      </p:pic>
    </p:spTree>
    <p:extLst>
      <p:ext uri="{BB962C8B-B14F-4D97-AF65-F5344CB8AC3E}">
        <p14:creationId xmlns:p14="http://schemas.microsoft.com/office/powerpoint/2010/main" val="2364423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Terrorism</a:t>
            </a:r>
            <a:endParaRPr lang="en-US" dirty="0"/>
          </a:p>
        </p:txBody>
      </p:sp>
      <p:sp>
        <p:nvSpPr>
          <p:cNvPr id="3" name="Content Placeholder 2"/>
          <p:cNvSpPr>
            <a:spLocks noGrp="1"/>
          </p:cNvSpPr>
          <p:nvPr>
            <p:ph idx="1"/>
          </p:nvPr>
        </p:nvSpPr>
        <p:spPr/>
        <p:txBody>
          <a:bodyPr>
            <a:normAutofit fontScale="92500"/>
          </a:bodyPr>
          <a:lstStyle/>
          <a:p>
            <a:r>
              <a:rPr lang="en-US" dirty="0"/>
              <a:t>T</a:t>
            </a:r>
            <a:r>
              <a:rPr lang="en-US" dirty="0" smtClean="0"/>
              <a:t>he Olympics of 1972 ushered in the modern age of terrorism</a:t>
            </a:r>
          </a:p>
          <a:p>
            <a:r>
              <a:rPr lang="en-US" dirty="0" smtClean="0">
                <a:hlinkClick r:id="rId3"/>
              </a:rPr>
              <a:t>Munich Olympics</a:t>
            </a:r>
            <a:endParaRPr lang="en-US" dirty="0" smtClean="0"/>
          </a:p>
          <a:p>
            <a:r>
              <a:rPr lang="en-US" dirty="0" smtClean="0"/>
              <a:t>A Palestinian group, Black September, took Israeli athletes hostage in the Olympic Village</a:t>
            </a:r>
          </a:p>
          <a:p>
            <a:pPr lvl="1"/>
            <a:r>
              <a:rPr lang="en-US" dirty="0" smtClean="0"/>
              <a:t>Wanted Palestinian prisoners in Israel released</a:t>
            </a:r>
          </a:p>
          <a:p>
            <a:pPr lvl="1"/>
            <a:r>
              <a:rPr lang="en-US" dirty="0" smtClean="0"/>
              <a:t>Demands were denied</a:t>
            </a:r>
          </a:p>
          <a:p>
            <a:pPr lvl="1"/>
            <a:r>
              <a:rPr lang="en-US" dirty="0" smtClean="0"/>
              <a:t>11 Israelis, 1 German, 5 out of 8 terrorists were killed</a:t>
            </a:r>
          </a:p>
        </p:txBody>
      </p:sp>
    </p:spTree>
    <p:extLst>
      <p:ext uri="{BB962C8B-B14F-4D97-AF65-F5344CB8AC3E}">
        <p14:creationId xmlns:p14="http://schemas.microsoft.com/office/powerpoint/2010/main" val="1911168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Terrorism</a:t>
            </a:r>
            <a:endParaRPr lang="en-US" dirty="0"/>
          </a:p>
        </p:txBody>
      </p:sp>
      <p:sp>
        <p:nvSpPr>
          <p:cNvPr id="3" name="Content Placeholder 2"/>
          <p:cNvSpPr>
            <a:spLocks noGrp="1"/>
          </p:cNvSpPr>
          <p:nvPr>
            <p:ph idx="1"/>
          </p:nvPr>
        </p:nvSpPr>
        <p:spPr/>
        <p:txBody>
          <a:bodyPr/>
          <a:lstStyle/>
          <a:p>
            <a:r>
              <a:rPr lang="en-US" dirty="0" smtClean="0"/>
              <a:t>Religiously-Motivated Terrorism</a:t>
            </a:r>
          </a:p>
          <a:p>
            <a:r>
              <a:rPr lang="en-US" dirty="0" smtClean="0"/>
              <a:t>State-Sponsored Terrorism</a:t>
            </a:r>
          </a:p>
          <a:p>
            <a:r>
              <a:rPr lang="en-US" dirty="0" smtClean="0"/>
              <a:t>Domestic Terrorism</a:t>
            </a:r>
            <a:endParaRPr lang="en-US" dirty="0"/>
          </a:p>
        </p:txBody>
      </p:sp>
    </p:spTree>
    <p:extLst>
      <p:ext uri="{BB962C8B-B14F-4D97-AF65-F5344CB8AC3E}">
        <p14:creationId xmlns:p14="http://schemas.microsoft.com/office/powerpoint/2010/main" val="4426892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Religiously-Motivated Terrorism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Characteristics:	</a:t>
            </a:r>
          </a:p>
          <a:p>
            <a:pPr lvl="1"/>
            <a:r>
              <a:rPr lang="en-US" b="1" u="sng" dirty="0" smtClean="0"/>
              <a:t>Terrorist groups have religious affiliation</a:t>
            </a:r>
          </a:p>
          <a:p>
            <a:pPr lvl="1"/>
            <a:r>
              <a:rPr lang="en-US" b="1" u="sng" dirty="0" smtClean="0"/>
              <a:t>Increased in the past decade</a:t>
            </a:r>
          </a:p>
          <a:p>
            <a:pPr lvl="1"/>
            <a:r>
              <a:rPr lang="en-US" dirty="0" smtClean="0"/>
              <a:t>4 types</a:t>
            </a:r>
          </a:p>
          <a:p>
            <a:pPr lvl="2"/>
            <a:r>
              <a:rPr lang="en-US" dirty="0" smtClean="0"/>
              <a:t>The World Gone Wrong</a:t>
            </a:r>
          </a:p>
          <a:p>
            <a:pPr lvl="2"/>
            <a:r>
              <a:rPr lang="en-US" dirty="0" smtClean="0"/>
              <a:t>No Other Options</a:t>
            </a:r>
          </a:p>
          <a:p>
            <a:pPr lvl="2"/>
            <a:r>
              <a:rPr lang="en-US" dirty="0" smtClean="0"/>
              <a:t>Cosmic War Against the Enemy</a:t>
            </a:r>
          </a:p>
          <a:p>
            <a:pPr lvl="2"/>
            <a:r>
              <a:rPr lang="en-US" dirty="0" smtClean="0"/>
              <a:t>Symbolism and Violence</a:t>
            </a:r>
          </a:p>
          <a:p>
            <a:r>
              <a:rPr lang="en-US" dirty="0" smtClean="0"/>
              <a:t>Examples:</a:t>
            </a:r>
          </a:p>
          <a:p>
            <a:pPr lvl="1"/>
            <a:r>
              <a:rPr lang="en-US" b="1" u="sng" dirty="0" smtClean="0"/>
              <a:t>9/11</a:t>
            </a:r>
          </a:p>
          <a:p>
            <a:pPr lvl="1"/>
            <a:r>
              <a:rPr lang="en-US" b="1" u="sng" dirty="0" smtClean="0"/>
              <a:t>Wisconsin Sikh Temple (2012)</a:t>
            </a:r>
          </a:p>
          <a:p>
            <a:pPr lvl="2"/>
            <a:r>
              <a:rPr lang="en-US" dirty="0" smtClean="0"/>
              <a:t>Wade Michael Page</a:t>
            </a:r>
          </a:p>
          <a:p>
            <a:pPr lvl="3"/>
            <a:r>
              <a:rPr lang="en-US" dirty="0" smtClean="0"/>
              <a:t>White supremacist</a:t>
            </a:r>
          </a:p>
          <a:p>
            <a:pPr lvl="3"/>
            <a:r>
              <a:rPr lang="en-US" dirty="0" smtClean="0"/>
              <a:t> Murdered six people</a:t>
            </a:r>
          </a:p>
        </p:txBody>
      </p:sp>
    </p:spTree>
    <p:extLst>
      <p:ext uri="{BB962C8B-B14F-4D97-AF65-F5344CB8AC3E}">
        <p14:creationId xmlns:p14="http://schemas.microsoft.com/office/powerpoint/2010/main" val="12253616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3830</TotalTime>
  <Words>527</Words>
  <Application>Microsoft Macintosh PowerPoint</Application>
  <PresentationFormat>On-screen Show (4:3)</PresentationFormat>
  <Paragraphs>86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Terrorism</vt:lpstr>
      <vt:lpstr>Group Work</vt:lpstr>
      <vt:lpstr>Defining Terrorism</vt:lpstr>
      <vt:lpstr>What is Terrorism?</vt:lpstr>
      <vt:lpstr>Types of Terrorism</vt:lpstr>
      <vt:lpstr>Historical Terrorism</vt:lpstr>
      <vt:lpstr>Modern Terrorism</vt:lpstr>
      <vt:lpstr>Types of Terrorism</vt:lpstr>
      <vt:lpstr>Religiously-Motivated Terrorism</vt:lpstr>
      <vt:lpstr>State-Sponsored Terrorism</vt:lpstr>
      <vt:lpstr>Domestic Terrorism</vt:lpstr>
      <vt:lpstr>Terrorism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Discussion</dc:title>
  <dc:creator>Brenna dacey</dc:creator>
  <cp:lastModifiedBy>Kelly McVey</cp:lastModifiedBy>
  <cp:revision>40</cp:revision>
  <dcterms:created xsi:type="dcterms:W3CDTF">2013-01-14T15:11:38Z</dcterms:created>
  <dcterms:modified xsi:type="dcterms:W3CDTF">2016-08-24T13:17:54Z</dcterms:modified>
</cp:coreProperties>
</file>