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2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F5850-5595-FC46-8F10-0CF1767DFB7D}" type="datetimeFigureOut">
              <a:rPr lang="en-US" smtClean="0"/>
              <a:t>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C046A-0914-7049-93C3-758BAB8E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Originally</a:t>
            </a:r>
            <a:r>
              <a:rPr lang="en-US" baseline="0" dirty="0" smtClean="0"/>
              <a:t> married men were exempt and age was 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046A-0914-7049-93C3-758BAB8EE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Bonds helped the government raise money for the war effort.</a:t>
            </a:r>
          </a:p>
          <a:p>
            <a:r>
              <a:rPr lang="en-US" dirty="0" smtClean="0"/>
              <a:t>Sell for a certain price, earn interest,</a:t>
            </a:r>
            <a:r>
              <a:rPr lang="en-US" baseline="0" dirty="0" smtClean="0"/>
              <a:t> cash in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046A-0914-7049-93C3-758BAB8EE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1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26D362-B372-2E4E-9D5A-DF88959F7EC7}" type="datetimeFigureOut">
              <a:rPr lang="en-US" smtClean="0"/>
              <a:t>1/27/15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chive.org/details/victory_gard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3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WWI impact all citizens?</a:t>
            </a:r>
          </a:p>
          <a:p>
            <a:pPr lvl="1"/>
            <a:r>
              <a:rPr lang="en-US" b="1" u="sng" dirty="0" smtClean="0"/>
              <a:t>Conscription</a:t>
            </a:r>
          </a:p>
          <a:p>
            <a:pPr lvl="1"/>
            <a:r>
              <a:rPr lang="en-US" b="1" u="sng" dirty="0" smtClean="0"/>
              <a:t>Rationed</a:t>
            </a:r>
          </a:p>
          <a:p>
            <a:pPr lvl="1"/>
            <a:r>
              <a:rPr lang="en-US" b="1" u="sng" dirty="0" smtClean="0"/>
              <a:t>Women served</a:t>
            </a:r>
          </a:p>
          <a:p>
            <a:pPr lvl="1"/>
            <a:r>
              <a:rPr lang="en-US" b="1" u="sng" dirty="0" smtClean="0"/>
              <a:t>Paid more taxes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6217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war continued, nations realized that this modern war required the total commitment of their whole society</a:t>
            </a:r>
          </a:p>
          <a:p>
            <a:pPr lvl="1"/>
            <a:r>
              <a:rPr lang="en-US" dirty="0" smtClean="0"/>
              <a:t>Resulted in total war-the channeling of a nation’s entire resources into a war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9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on, both sides set up systems to recruit armies in the millions</a:t>
            </a:r>
          </a:p>
          <a:p>
            <a:r>
              <a:rPr lang="en-US" dirty="0" smtClean="0"/>
              <a:t>All nations except Britain imposed conscription</a:t>
            </a:r>
          </a:p>
          <a:p>
            <a:pPr lvl="1"/>
            <a:r>
              <a:rPr lang="en-US" dirty="0" smtClean="0"/>
              <a:t>The draft</a:t>
            </a:r>
          </a:p>
          <a:p>
            <a:pPr lvl="1"/>
            <a:r>
              <a:rPr lang="en-US" b="1" u="sng" dirty="0" smtClean="0"/>
              <a:t>Required all young men to be ready for military or other service</a:t>
            </a:r>
          </a:p>
          <a:p>
            <a:pPr lvl="2"/>
            <a:r>
              <a:rPr lang="en-US" dirty="0" smtClean="0"/>
              <a:t>Between ages of 18 and 51</a:t>
            </a:r>
          </a:p>
          <a:p>
            <a:pPr marL="1042416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7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Governments also had to raise millions of dollars to support the war effort</a:t>
            </a:r>
          </a:p>
          <a:p>
            <a:pPr lvl="1"/>
            <a:r>
              <a:rPr lang="en-US" b="1" u="sng" dirty="0" smtClean="0"/>
              <a:t>Raised taxes</a:t>
            </a:r>
          </a:p>
          <a:p>
            <a:pPr lvl="1"/>
            <a:r>
              <a:rPr lang="en-US" b="1" u="sng" dirty="0" smtClean="0"/>
              <a:t>Rationed food</a:t>
            </a:r>
          </a:p>
          <a:p>
            <a:pPr lvl="1"/>
            <a:r>
              <a:rPr lang="en-US" b="1" u="sng" dirty="0" smtClean="0"/>
              <a:t>Rationed books, gasoline, sugar</a:t>
            </a:r>
          </a:p>
          <a:p>
            <a:pPr lvl="1"/>
            <a:r>
              <a:rPr lang="en-US" b="1" u="sng" dirty="0" smtClean="0"/>
              <a:t>Forbid strikes</a:t>
            </a:r>
          </a:p>
          <a:p>
            <a:pPr lvl="1"/>
            <a:r>
              <a:rPr lang="en-US" b="1" u="sng" dirty="0" smtClean="0"/>
              <a:t>War (Victory) bonds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46" y="0"/>
            <a:ext cx="2132554" cy="148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381500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played a critical role in WWI</a:t>
            </a:r>
          </a:p>
          <a:p>
            <a:r>
              <a:rPr lang="en-US" b="1" u="sng" dirty="0" smtClean="0"/>
              <a:t>Women took men’s jobs to help keep the economies going</a:t>
            </a:r>
          </a:p>
          <a:p>
            <a:r>
              <a:rPr lang="en-US" dirty="0" smtClean="0"/>
              <a:t>Women also </a:t>
            </a:r>
          </a:p>
          <a:p>
            <a:pPr lvl="1"/>
            <a:r>
              <a:rPr lang="en-US" b="1" u="sng" dirty="0"/>
              <a:t>G</a:t>
            </a:r>
            <a:r>
              <a:rPr lang="en-US" b="1" u="sng" dirty="0" smtClean="0"/>
              <a:t>rew food</a:t>
            </a:r>
          </a:p>
          <a:p>
            <a:pPr lvl="2"/>
            <a:r>
              <a:rPr lang="en-US" b="1" u="sng" dirty="0" smtClean="0">
                <a:hlinkClick r:id="rId2"/>
              </a:rPr>
              <a:t>Victory Garden Plan</a:t>
            </a:r>
            <a:endParaRPr lang="en-US" b="1" u="sng" dirty="0" smtClean="0"/>
          </a:p>
          <a:p>
            <a:pPr lvl="1"/>
            <a:r>
              <a:rPr lang="en-US" b="1" u="sng" dirty="0" smtClean="0"/>
              <a:t>Worked as nurses </a:t>
            </a:r>
          </a:p>
          <a:p>
            <a:pPr marL="448056" lvl="1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866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265" y="0"/>
            <a:ext cx="3982735" cy="4965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" y="1088703"/>
            <a:ext cx="5151415" cy="38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1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work gave women a new sense of pride</a:t>
            </a:r>
          </a:p>
          <a:p>
            <a:r>
              <a:rPr lang="en-US" dirty="0" smtClean="0"/>
              <a:t>When men returned home they were forced to give up their jobs, but they proved women weren’t “delicate”</a:t>
            </a:r>
          </a:p>
          <a:p>
            <a:r>
              <a:rPr lang="en-US" b="1" u="sng" dirty="0" smtClean="0"/>
              <a:t>In many countries (Britain and the U.S.) women were given the right to vote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9318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war meant controlling public opinion</a:t>
            </a:r>
          </a:p>
          <a:p>
            <a:pPr lvl="1"/>
            <a:r>
              <a:rPr lang="en-US" b="1" u="sng" dirty="0" smtClean="0"/>
              <a:t>In most countries the press and the arts were censored</a:t>
            </a:r>
          </a:p>
          <a:p>
            <a:pPr lvl="2"/>
            <a:r>
              <a:rPr lang="en-US" dirty="0" smtClean="0"/>
              <a:t>Wanted to keep discouraging news and casualty numbers from reaching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3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sides of the war also waged a propaganda war</a:t>
            </a:r>
          </a:p>
          <a:p>
            <a:pPr lvl="1"/>
            <a:r>
              <a:rPr lang="en-US" dirty="0" smtClean="0"/>
              <a:t>Propaganda is </a:t>
            </a:r>
            <a:r>
              <a:rPr lang="en-US" b="1" u="sng" dirty="0" smtClean="0"/>
              <a:t>the spreading of ideas to promote a cause or to damage an opposing cause</a:t>
            </a:r>
          </a:p>
          <a:p>
            <a:r>
              <a:rPr lang="en-US" dirty="0" smtClean="0"/>
              <a:t>Wanted to gain support for the war effort and encourage citizens to 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6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5808</TotalTime>
  <Words>314</Words>
  <Application>Microsoft Macintosh PowerPoint</Application>
  <PresentationFormat>On-screen Show (4:3)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TOTAL WAR</vt:lpstr>
      <vt:lpstr>Total War</vt:lpstr>
      <vt:lpstr>Total War</vt:lpstr>
      <vt:lpstr>Total War</vt:lpstr>
      <vt:lpstr>Impact on Women</vt:lpstr>
      <vt:lpstr>PowerPoint Presentation</vt:lpstr>
      <vt:lpstr>Impact on Women</vt:lpstr>
      <vt:lpstr>Propaganda</vt:lpstr>
      <vt:lpstr>Propaganda</vt:lpstr>
      <vt:lpstr>Total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at home</dc:title>
  <dc:creator>Brenna dacey</dc:creator>
  <cp:lastModifiedBy>Kelly McVey</cp:lastModifiedBy>
  <cp:revision>25</cp:revision>
  <dcterms:created xsi:type="dcterms:W3CDTF">2013-02-04T23:53:38Z</dcterms:created>
  <dcterms:modified xsi:type="dcterms:W3CDTF">2015-01-27T15:35:24Z</dcterms:modified>
</cp:coreProperties>
</file>