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70A2-7657-204C-A31F-E8E6AB136B20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A1D8-A92F-C04A-A22F-FCE4F044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Millions</a:t>
            </a:r>
            <a:r>
              <a:rPr lang="en-US" baseline="0" dirty="0" smtClean="0"/>
              <a:t> died in WWI</a:t>
            </a:r>
          </a:p>
          <a:p>
            <a:r>
              <a:rPr lang="en-US" baseline="0" dirty="0" smtClean="0"/>
              <a:t>Famine and disease took lives</a:t>
            </a:r>
          </a:p>
          <a:p>
            <a:r>
              <a:rPr lang="en-US" baseline="0" dirty="0" smtClean="0"/>
              <a:t>Lenin had to rebuild a 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8A1D8-A92F-C04A-A22F-FCE4F04455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2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7DBC505-EA15-6C40-9926-843171D3FF9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B0F381-FE50-DF4F-BE73-E68B7E2AA2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March Revolution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1905 Revolution resulted in few changes</a:t>
            </a:r>
          </a:p>
          <a:p>
            <a:r>
              <a:rPr lang="en-US" dirty="0" smtClean="0"/>
              <a:t>Ineffectual leadership</a:t>
            </a:r>
          </a:p>
          <a:p>
            <a:r>
              <a:rPr lang="en-US" dirty="0" smtClean="0"/>
              <a:t>Secret Police</a:t>
            </a:r>
          </a:p>
          <a:p>
            <a:r>
              <a:rPr lang="en-US" dirty="0" smtClean="0"/>
              <a:t>Wanted a constitution and social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Revolutionaries plotted to overthrow czar</a:t>
            </a:r>
          </a:p>
          <a:p>
            <a:r>
              <a:rPr lang="en-US" dirty="0" smtClean="0"/>
              <a:t>Attempts made to ignite proletariat</a:t>
            </a:r>
          </a:p>
          <a:p>
            <a:pPr lvl="1"/>
            <a:r>
              <a:rPr lang="en-US" dirty="0" smtClean="0"/>
              <a:t>Working class</a:t>
            </a:r>
          </a:p>
          <a:p>
            <a:r>
              <a:rPr lang="en-US" dirty="0" smtClean="0"/>
              <a:t>Revolutionaries worked in secret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7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 of the Monarchy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Czar Nicholas II went to the front lines to fight in WWI</a:t>
            </a:r>
          </a:p>
          <a:p>
            <a:r>
              <a:rPr lang="en-US" dirty="0" smtClean="0"/>
              <a:t>Left domestic affairs to Czarina, Alexandra</a:t>
            </a:r>
          </a:p>
          <a:p>
            <a:pPr lvl="1"/>
            <a:r>
              <a:rPr lang="en-US" dirty="0" smtClean="0"/>
              <a:t>Relied on Rasputin</a:t>
            </a:r>
          </a:p>
          <a:p>
            <a:r>
              <a:rPr lang="en-US" dirty="0" smtClean="0"/>
              <a:t>Food and fuel shortages</a:t>
            </a:r>
          </a:p>
          <a:p>
            <a:r>
              <a:rPr lang="en-US" dirty="0" smtClean="0"/>
              <a:t>Disasters on the battlefield</a:t>
            </a:r>
          </a:p>
          <a:p>
            <a:r>
              <a:rPr lang="en-US" dirty="0" smtClean="0"/>
              <a:t>Ineffectual leadership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Workers </a:t>
            </a:r>
            <a:r>
              <a:rPr lang="en-US" dirty="0"/>
              <a:t>went on strike</a:t>
            </a:r>
          </a:p>
          <a:p>
            <a:r>
              <a:rPr lang="en-US" dirty="0"/>
              <a:t>Protests erupted</a:t>
            </a:r>
          </a:p>
          <a:p>
            <a:r>
              <a:rPr lang="en-US" dirty="0"/>
              <a:t>Provisional government was set up</a:t>
            </a:r>
          </a:p>
          <a:p>
            <a:r>
              <a:rPr lang="en-US" dirty="0"/>
              <a:t>In Petrograd, Lenin and the Bolsheviks plotted takeover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0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Vladimir Lenin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Vladimir </a:t>
            </a:r>
            <a:r>
              <a:rPr lang="en-US" dirty="0" err="1" smtClean="0"/>
              <a:t>Ilyich</a:t>
            </a:r>
            <a:r>
              <a:rPr lang="en-US" dirty="0" smtClean="0"/>
              <a:t> </a:t>
            </a:r>
            <a:r>
              <a:rPr lang="en-US" dirty="0" err="1" smtClean="0"/>
              <a:t>Ulanov</a:t>
            </a:r>
            <a:r>
              <a:rPr lang="en-US" dirty="0" smtClean="0"/>
              <a:t> was born in 1870</a:t>
            </a:r>
          </a:p>
          <a:p>
            <a:pPr lvl="1"/>
            <a:r>
              <a:rPr lang="en-US" dirty="0" smtClean="0"/>
              <a:t>Middle-class family</a:t>
            </a:r>
          </a:p>
          <a:p>
            <a:pPr lvl="1"/>
            <a:r>
              <a:rPr lang="en-US" dirty="0" smtClean="0"/>
              <a:t>Brother was executed for plotting to kill czar</a:t>
            </a:r>
          </a:p>
          <a:p>
            <a:pPr lvl="2"/>
            <a:r>
              <a:rPr lang="en-US" dirty="0" smtClean="0"/>
              <a:t>Instilled hate for government</a:t>
            </a:r>
          </a:p>
          <a:p>
            <a:pPr lvl="1"/>
            <a:r>
              <a:rPr lang="en-US" dirty="0" smtClean="0"/>
              <a:t>Admired Karl </a:t>
            </a:r>
            <a:r>
              <a:rPr lang="en-US" dirty="0" err="1" smtClean="0"/>
              <a:t>marx</a:t>
            </a:r>
            <a:endParaRPr lang="en-US" dirty="0" smtClean="0"/>
          </a:p>
          <a:p>
            <a:pPr lvl="2"/>
            <a:r>
              <a:rPr lang="en-US" dirty="0" smtClean="0"/>
              <a:t>Overthrow capitalism and set up a dictatorship of the proletariat</a:t>
            </a:r>
          </a:p>
          <a:p>
            <a:pPr lvl="3"/>
            <a:r>
              <a:rPr lang="en-US" dirty="0" smtClean="0"/>
              <a:t>Higher wages</a:t>
            </a:r>
          </a:p>
          <a:p>
            <a:pPr lvl="3"/>
            <a:r>
              <a:rPr lang="en-US" dirty="0" smtClean="0"/>
              <a:t>Expand suffrage and social welfare programs</a:t>
            </a:r>
          </a:p>
          <a:p>
            <a:pPr lvl="1"/>
            <a:r>
              <a:rPr lang="en-US" dirty="0" smtClean="0"/>
              <a:t>Lenin had been in exiled as revolution began</a:t>
            </a:r>
          </a:p>
          <a:p>
            <a:pPr lvl="2"/>
            <a:r>
              <a:rPr lang="en-US" dirty="0" smtClean="0"/>
              <a:t>Germany helped him return</a:t>
            </a:r>
          </a:p>
        </p:txBody>
      </p:sp>
    </p:spTree>
    <p:extLst>
      <p:ext uri="{BB962C8B-B14F-4D97-AF65-F5344CB8AC3E}">
        <p14:creationId xmlns:p14="http://schemas.microsoft.com/office/powerpoint/2010/main" val="177281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Revolution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Lenin’s return from exile</a:t>
            </a:r>
          </a:p>
          <a:p>
            <a:pPr lvl="1"/>
            <a:r>
              <a:rPr lang="en-US" dirty="0" smtClean="0"/>
              <a:t>Focused on furthering revolution</a:t>
            </a:r>
          </a:p>
          <a:p>
            <a:r>
              <a:rPr lang="en-US" dirty="0" smtClean="0"/>
              <a:t>Government was focused on war</a:t>
            </a:r>
          </a:p>
          <a:p>
            <a:pPr lvl="1"/>
            <a:r>
              <a:rPr lang="en-US" dirty="0" smtClean="0"/>
              <a:t>Ignoring land reforms</a:t>
            </a:r>
          </a:p>
          <a:p>
            <a:r>
              <a:rPr lang="en-US" dirty="0" smtClean="0"/>
              <a:t>Troops mutinied</a:t>
            </a:r>
          </a:p>
          <a:p>
            <a:r>
              <a:rPr lang="en-US" dirty="0" smtClean="0"/>
              <a:t>Peasants seized land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Red Guards overthrew government</a:t>
            </a:r>
          </a:p>
          <a:p>
            <a:r>
              <a:rPr lang="en-US" dirty="0" smtClean="0"/>
              <a:t>Seized power in other cities</a:t>
            </a:r>
          </a:p>
          <a:p>
            <a:r>
              <a:rPr lang="en-US" dirty="0" smtClean="0"/>
              <a:t>Ended private ownership</a:t>
            </a:r>
          </a:p>
          <a:p>
            <a:r>
              <a:rPr lang="en-US" dirty="0" smtClean="0"/>
              <a:t>Distributed land to peasants</a:t>
            </a:r>
          </a:p>
          <a:p>
            <a:r>
              <a:rPr lang="en-US" dirty="0" smtClean="0"/>
              <a:t>Workers given control of factories and mines</a:t>
            </a:r>
          </a:p>
          <a:p>
            <a:r>
              <a:rPr lang="en-US" dirty="0" smtClean="0"/>
              <a:t>New flag created</a:t>
            </a:r>
          </a:p>
          <a:p>
            <a:r>
              <a:rPr lang="en-US" dirty="0" smtClean="0"/>
              <a:t>Renamed themselves “Communists”</a:t>
            </a:r>
          </a:p>
          <a:p>
            <a:r>
              <a:rPr lang="en-US" dirty="0" smtClean="0"/>
              <a:t>Withdrew from WWI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5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Civil War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“Reds” </a:t>
            </a:r>
            <a:r>
              <a:rPr lang="en-US" dirty="0" err="1" smtClean="0"/>
              <a:t>vs</a:t>
            </a:r>
            <a:r>
              <a:rPr lang="en-US" dirty="0" smtClean="0"/>
              <a:t> “Whites”</a:t>
            </a:r>
          </a:p>
          <a:p>
            <a:pPr lvl="1"/>
            <a:r>
              <a:rPr lang="en-US" dirty="0" smtClean="0"/>
              <a:t>Communists </a:t>
            </a:r>
            <a:r>
              <a:rPr lang="en-US" dirty="0" err="1" smtClean="0"/>
              <a:t>vs</a:t>
            </a:r>
            <a:r>
              <a:rPr lang="en-US" dirty="0" smtClean="0"/>
              <a:t> counterrevolutionaries</a:t>
            </a:r>
          </a:p>
          <a:p>
            <a:r>
              <a:rPr lang="en-US" dirty="0" smtClean="0"/>
              <a:t>Some remained loyal to czar</a:t>
            </a:r>
          </a:p>
          <a:p>
            <a:r>
              <a:rPr lang="en-US" dirty="0" smtClean="0"/>
              <a:t>Other nationalist groups joined Red Army</a:t>
            </a:r>
          </a:p>
          <a:p>
            <a:r>
              <a:rPr lang="en-US" dirty="0" smtClean="0"/>
              <a:t>Allies supported “Whites”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Extremely brutal fighting</a:t>
            </a:r>
          </a:p>
          <a:p>
            <a:r>
              <a:rPr lang="en-US" dirty="0" smtClean="0"/>
              <a:t>Created the </a:t>
            </a:r>
            <a:r>
              <a:rPr lang="en-US" dirty="0" err="1" smtClean="0"/>
              <a:t>Cheka</a:t>
            </a:r>
            <a:endParaRPr lang="en-US" dirty="0" smtClean="0"/>
          </a:p>
          <a:p>
            <a:pPr lvl="1"/>
            <a:r>
              <a:rPr lang="en-US" dirty="0" smtClean="0"/>
              <a:t>Secret police</a:t>
            </a:r>
          </a:p>
          <a:p>
            <a:r>
              <a:rPr lang="en-US" dirty="0" smtClean="0"/>
              <a:t>Executed royal family</a:t>
            </a:r>
          </a:p>
          <a:p>
            <a:r>
              <a:rPr lang="en-US" dirty="0" smtClean="0"/>
              <a:t>Communists took over banks, mines, factories, railroads</a:t>
            </a:r>
          </a:p>
          <a:p>
            <a:r>
              <a:rPr lang="en-US" dirty="0" smtClean="0"/>
              <a:t>Reds won</a:t>
            </a:r>
          </a:p>
          <a:p>
            <a:pPr lvl="1"/>
            <a:r>
              <a:rPr lang="en-US" dirty="0" smtClean="0"/>
              <a:t>Russia is in chaos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07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20</TotalTime>
  <Words>289</Words>
  <Application>Microsoft Macintosh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THE RUSSIAN REVOLUTION</vt:lpstr>
      <vt:lpstr>The March Revolution</vt:lpstr>
      <vt:lpstr>Collapse of the Monarchy</vt:lpstr>
      <vt:lpstr>Vladimir Lenin</vt:lpstr>
      <vt:lpstr>November Revolution</vt:lpstr>
      <vt:lpstr>Russian Civil War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Brenna dacey</dc:creator>
  <cp:lastModifiedBy>Kelly McVey</cp:lastModifiedBy>
  <cp:revision>10</cp:revision>
  <dcterms:created xsi:type="dcterms:W3CDTF">2015-02-11T17:49:38Z</dcterms:created>
  <dcterms:modified xsi:type="dcterms:W3CDTF">2015-02-13T21:04:30Z</dcterms:modified>
</cp:coreProperties>
</file>