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7" r:id="rId2"/>
    <p:sldId id="256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898A46-DB22-8E43-A25A-B9B8CD3A6778}" type="datetimeFigureOut">
              <a:rPr lang="en-US" smtClean="0"/>
              <a:t>2/18/15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188811-B2CC-E14D-9BE4-E8E9082BACB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Stalin rose to power by using what?</a:t>
            </a:r>
          </a:p>
          <a:p>
            <a:pPr lvl="1"/>
            <a:r>
              <a:rPr lang="en-US" dirty="0" smtClean="0"/>
              <a:t>Propaganda</a:t>
            </a:r>
          </a:p>
          <a:p>
            <a:pPr lvl="1"/>
            <a:r>
              <a:rPr lang="en-US" dirty="0" smtClean="0"/>
              <a:t>Loyal followers</a:t>
            </a:r>
          </a:p>
          <a:p>
            <a:r>
              <a:rPr lang="en-US" dirty="0" smtClean="0"/>
              <a:t>The main purpose of Stalin’s Five-Year Plans was to?</a:t>
            </a:r>
          </a:p>
          <a:p>
            <a:pPr lvl="1"/>
            <a:r>
              <a:rPr lang="en-US" dirty="0" smtClean="0"/>
              <a:t>Industrialize the Soviet Union</a:t>
            </a:r>
          </a:p>
          <a:p>
            <a:r>
              <a:rPr lang="en-US" dirty="0" smtClean="0"/>
              <a:t>What were the effects of Stalin’s Five-Year Plans?	</a:t>
            </a:r>
          </a:p>
          <a:p>
            <a:pPr lvl="1"/>
            <a:r>
              <a:rPr lang="en-US" dirty="0" smtClean="0"/>
              <a:t>Industry rose</a:t>
            </a:r>
          </a:p>
          <a:p>
            <a:pPr lvl="1"/>
            <a:r>
              <a:rPr lang="en-US" dirty="0" smtClean="0"/>
              <a:t>Low wages</a:t>
            </a:r>
          </a:p>
          <a:p>
            <a:pPr lvl="1"/>
            <a:r>
              <a:rPr lang="en-US" dirty="0" smtClean="0"/>
              <a:t>Goods were scarce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6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Rise of Fascism in Italy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Characteristics (choose 3):</a:t>
            </a:r>
          </a:p>
          <a:p>
            <a:pPr lvl="1"/>
            <a:r>
              <a:rPr lang="en-US" b="1" u="sng" dirty="0" smtClean="0"/>
              <a:t>Extreme nationalism</a:t>
            </a:r>
          </a:p>
          <a:p>
            <a:pPr lvl="1"/>
            <a:r>
              <a:rPr lang="en-US" b="1" u="sng" dirty="0" smtClean="0"/>
              <a:t>Blind loyalty to the state</a:t>
            </a:r>
          </a:p>
          <a:p>
            <a:pPr lvl="1"/>
            <a:r>
              <a:rPr lang="en-US" b="1" u="sng" dirty="0" smtClean="0"/>
              <a:t>Violence</a:t>
            </a:r>
          </a:p>
          <a:p>
            <a:pPr lvl="1"/>
            <a:r>
              <a:rPr lang="en-US" b="1" u="sng" dirty="0" smtClean="0"/>
              <a:t>Harsh discipline</a:t>
            </a:r>
          </a:p>
          <a:p>
            <a:pPr lvl="1"/>
            <a:r>
              <a:rPr lang="en-US" b="1" u="sng" dirty="0" smtClean="0"/>
              <a:t>Antidemocratic</a:t>
            </a:r>
          </a:p>
          <a:p>
            <a:pPr lvl="1"/>
            <a:r>
              <a:rPr lang="en-US" b="1" u="sng" dirty="0" smtClean="0"/>
              <a:t>Anti-Enlightenment</a:t>
            </a:r>
          </a:p>
          <a:p>
            <a:pPr lvl="1"/>
            <a:r>
              <a:rPr lang="en-US" b="1" u="sng" dirty="0" smtClean="0"/>
              <a:t>Citizens serve the state</a:t>
            </a:r>
          </a:p>
          <a:p>
            <a:pPr lvl="1"/>
            <a:r>
              <a:rPr lang="en-US" b="1" u="sng" dirty="0" smtClean="0"/>
              <a:t>Glorified warfare</a:t>
            </a:r>
          </a:p>
          <a:p>
            <a:pPr lvl="2"/>
            <a:r>
              <a:rPr lang="en-US" dirty="0" smtClean="0"/>
              <a:t>“Survival of the Fittest”</a:t>
            </a:r>
          </a:p>
          <a:p>
            <a:pPr lvl="1"/>
            <a:endParaRPr lang="en-US" b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090" y="34483"/>
            <a:ext cx="3112910" cy="253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470" y="4468774"/>
            <a:ext cx="3014530" cy="23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Fascists were sworn enemies of communism</a:t>
            </a:r>
          </a:p>
          <a:p>
            <a:r>
              <a:rPr lang="en-US" dirty="0" smtClean="0"/>
              <a:t>Major difference:</a:t>
            </a:r>
          </a:p>
          <a:p>
            <a:pPr lvl="1"/>
            <a:r>
              <a:rPr lang="en-US" b="1" u="sng" dirty="0" smtClean="0"/>
              <a:t>Communists wanted international change while fascists pursued nationalist goals</a:t>
            </a:r>
          </a:p>
        </p:txBody>
      </p:sp>
    </p:spTree>
    <p:extLst>
      <p:ext uri="{BB962C8B-B14F-4D97-AF65-F5344CB8AC3E}">
        <p14:creationId xmlns:p14="http://schemas.microsoft.com/office/powerpoint/2010/main" val="396460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Fascism was mainly supported by </a:t>
            </a:r>
            <a:r>
              <a:rPr lang="en-US" b="1" u="sng" dirty="0" smtClean="0"/>
              <a:t>business owners, wealthy landowners, and the lower-middle class</a:t>
            </a:r>
          </a:p>
          <a:p>
            <a:pPr lvl="1"/>
            <a:r>
              <a:rPr lang="en-US" dirty="0" smtClean="0"/>
              <a:t>Communism was mainly supported by urban and agricultural workers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6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Fascist Government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components (choose 3):</a:t>
            </a:r>
          </a:p>
          <a:p>
            <a:pPr lvl="1"/>
            <a:r>
              <a:rPr lang="en-US" b="1" u="sng" dirty="0" smtClean="0"/>
              <a:t>Single-party dictatorship</a:t>
            </a:r>
          </a:p>
          <a:p>
            <a:pPr lvl="1"/>
            <a:r>
              <a:rPr lang="en-US" b="1" u="sng" dirty="0" smtClean="0"/>
              <a:t>State control of the economy</a:t>
            </a:r>
          </a:p>
          <a:p>
            <a:pPr lvl="1"/>
            <a:r>
              <a:rPr lang="en-US" b="1" u="sng" dirty="0" smtClean="0"/>
              <a:t>Use of secret police</a:t>
            </a:r>
          </a:p>
          <a:p>
            <a:pPr lvl="1"/>
            <a:r>
              <a:rPr lang="en-US" b="1" u="sng" dirty="0" smtClean="0"/>
              <a:t>Strict censorship</a:t>
            </a:r>
          </a:p>
          <a:p>
            <a:pPr lvl="1"/>
            <a:r>
              <a:rPr lang="en-US" b="1" u="sng" dirty="0" smtClean="0"/>
              <a:t>Propaganda</a:t>
            </a:r>
          </a:p>
        </p:txBody>
      </p:sp>
    </p:spTree>
    <p:extLst>
      <p:ext uri="{BB962C8B-B14F-4D97-AF65-F5344CB8AC3E}">
        <p14:creationId xmlns:p14="http://schemas.microsoft.com/office/powerpoint/2010/main" val="28889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Italians accept Mussolini’s rule?</a:t>
            </a:r>
          </a:p>
          <a:p>
            <a:pPr lvl="1"/>
            <a:r>
              <a:rPr lang="en-US" b="1" u="sng" dirty="0" smtClean="0"/>
              <a:t>Sense of power and control at a time of disorder and despair</a:t>
            </a:r>
          </a:p>
          <a:p>
            <a:pPr lvl="2"/>
            <a:r>
              <a:rPr lang="en-US" dirty="0" smtClean="0"/>
              <a:t>Strong, stable government</a:t>
            </a:r>
          </a:p>
          <a:p>
            <a:pPr lvl="2"/>
            <a:r>
              <a:rPr lang="en-US" dirty="0" smtClean="0"/>
              <a:t>End to political feuding</a:t>
            </a:r>
          </a:p>
          <a:p>
            <a:pPr lvl="2"/>
            <a:r>
              <a:rPr lang="en-US" dirty="0" smtClean="0"/>
              <a:t>Revived nationalism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Benito Mussolini</a:t>
            </a:r>
            <a:r>
              <a:rPr lang="en-US" b="1" dirty="0" smtClean="0"/>
              <a:t> </a:t>
            </a:r>
            <a:r>
              <a:rPr lang="en-US" dirty="0" smtClean="0"/>
              <a:t>would rise as the fascist leader of Italy</a:t>
            </a:r>
          </a:p>
          <a:p>
            <a:pPr lvl="1"/>
            <a:r>
              <a:rPr lang="en-US" dirty="0" smtClean="0"/>
              <a:t>Led the country through WWII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045" y="3368982"/>
            <a:ext cx="3535955" cy="348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3539"/>
            <a:ext cx="2209996" cy="33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3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504</TotalTime>
  <Words>201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Warm-Up</vt:lpstr>
      <vt:lpstr>The Rise of Fascism in Italy</vt:lpstr>
      <vt:lpstr>Fascism</vt:lpstr>
      <vt:lpstr>Fascism</vt:lpstr>
      <vt:lpstr>Fascism</vt:lpstr>
      <vt:lpstr>Fascist Government Structure</vt:lpstr>
      <vt:lpstr>Fascism in Italy</vt:lpstr>
      <vt:lpstr>Benito Mussolini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Fascism in Italy</dc:title>
  <dc:creator>Brenna dacey</dc:creator>
  <cp:lastModifiedBy>Kelly McVey</cp:lastModifiedBy>
  <cp:revision>20</cp:revision>
  <dcterms:created xsi:type="dcterms:W3CDTF">2013-02-25T14:42:48Z</dcterms:created>
  <dcterms:modified xsi:type="dcterms:W3CDTF">2015-02-18T15:14:29Z</dcterms:modified>
</cp:coreProperties>
</file>