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FED457-B8F0-B244-A6B3-72E78B831C2B}" type="datetimeFigureOut">
              <a:rPr lang="en-US" smtClean="0"/>
              <a:t>2/5/15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31F946-D6F5-1349-B6E0-1A53E377F5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PARIS PEACE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1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4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1918, a final battle was underway</a:t>
            </a:r>
          </a:p>
          <a:p>
            <a:pPr lvl="1"/>
            <a:r>
              <a:rPr lang="en-US" dirty="0" smtClean="0"/>
              <a:t>Allied forces pushed German forces back across France and Belgium</a:t>
            </a:r>
          </a:p>
          <a:p>
            <a:r>
              <a:rPr lang="en-US" dirty="0" smtClean="0"/>
              <a:t>In September, generals told the </a:t>
            </a:r>
            <a:r>
              <a:rPr lang="en-US" dirty="0" err="1" smtClean="0"/>
              <a:t>kaiser</a:t>
            </a:r>
            <a:r>
              <a:rPr lang="en-US" dirty="0" smtClean="0"/>
              <a:t> that war could not be won</a:t>
            </a:r>
          </a:p>
          <a:p>
            <a:pPr lvl="1"/>
            <a:r>
              <a:rPr lang="en-US" dirty="0" smtClean="0"/>
              <a:t>German commanders advised William II to step down amid uprisings</a:t>
            </a:r>
          </a:p>
          <a:p>
            <a:pPr lvl="2"/>
            <a:r>
              <a:rPr lang="en-US" dirty="0" smtClean="0"/>
              <a:t>Fled into exile in the Netherlands</a:t>
            </a:r>
          </a:p>
          <a:p>
            <a:r>
              <a:rPr lang="en-US" dirty="0" smtClean="0"/>
              <a:t>Austria-Hungary was also headed for collapse</a:t>
            </a:r>
          </a:p>
          <a:p>
            <a:pPr lvl="1"/>
            <a:r>
              <a:rPr lang="en-US" dirty="0" smtClean="0"/>
              <a:t>Nationalities revolted, splintering the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1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Armistice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German government sought an armistice, or agreement, to end the fighting</a:t>
            </a:r>
          </a:p>
          <a:p>
            <a:pPr lvl="1"/>
            <a:r>
              <a:rPr lang="en-US" b="1" u="sng" dirty="0" smtClean="0"/>
              <a:t>At 11 a.m. on November 11, 1918, the Great War came to an end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0" y="3632200"/>
            <a:ext cx="2527300" cy="32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1459"/>
            <a:ext cx="3341989" cy="2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4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Big Three (along with other leaders), </a:t>
            </a:r>
            <a:r>
              <a:rPr lang="en-US" b="1" u="sng" dirty="0" smtClean="0"/>
              <a:t>Wilson, George, and Clemenceau</a:t>
            </a:r>
            <a:r>
              <a:rPr lang="en-US" dirty="0" smtClean="0"/>
              <a:t>, met in Paris to negotiate plans for the postwar world</a:t>
            </a:r>
          </a:p>
          <a:p>
            <a:r>
              <a:rPr lang="en-US" dirty="0" smtClean="0"/>
              <a:t>They all had separate agendas:</a:t>
            </a:r>
          </a:p>
          <a:p>
            <a:pPr lvl="1"/>
            <a:r>
              <a:rPr lang="en-US" dirty="0" smtClean="0"/>
              <a:t>Wilson: </a:t>
            </a:r>
            <a:r>
              <a:rPr lang="en-US" b="1" u="sng" dirty="0" smtClean="0"/>
              <a:t>Fourteen Points</a:t>
            </a:r>
          </a:p>
          <a:p>
            <a:pPr lvl="1"/>
            <a:r>
              <a:rPr lang="en-US" dirty="0" smtClean="0"/>
              <a:t>George: </a:t>
            </a:r>
            <a:r>
              <a:rPr lang="en-US" b="1" u="sng" dirty="0" smtClean="0"/>
              <a:t>Harsh punishment for Germany</a:t>
            </a:r>
          </a:p>
          <a:p>
            <a:pPr lvl="1"/>
            <a:r>
              <a:rPr lang="en-US" dirty="0" smtClean="0"/>
              <a:t>Clemenceau (“the Tiger”): </a:t>
            </a:r>
            <a:r>
              <a:rPr lang="en-US" b="1" u="sng" dirty="0" smtClean="0"/>
              <a:t>Weaken Germany</a:t>
            </a:r>
          </a:p>
          <a:p>
            <a:pPr lvl="1"/>
            <a:r>
              <a:rPr lang="en-US" dirty="0" smtClean="0"/>
              <a:t>Orlando: </a:t>
            </a:r>
            <a:r>
              <a:rPr lang="en-US" b="1" u="sng" dirty="0" smtClean="0"/>
              <a:t>Wanted lands returned to Italy</a:t>
            </a:r>
          </a:p>
          <a:p>
            <a:pPr lvl="1"/>
            <a:r>
              <a:rPr lang="en-US" dirty="0" smtClean="0"/>
              <a:t>Others</a:t>
            </a:r>
            <a:r>
              <a:rPr lang="en-US" b="1" u="sng" dirty="0" smtClean="0"/>
              <a:t>: Wanted independent states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4232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7529" cy="3738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214" y="3874271"/>
            <a:ext cx="4698786" cy="29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June 1919, the peacemakers met in the Palace of Versailles</a:t>
            </a:r>
          </a:p>
          <a:p>
            <a:r>
              <a:rPr lang="en-US" dirty="0" smtClean="0"/>
              <a:t>The Germans would be ordered to sign the treaty drawn up by the Allies</a:t>
            </a:r>
          </a:p>
          <a:p>
            <a:pPr lvl="1"/>
            <a:r>
              <a:rPr lang="en-US" dirty="0" smtClean="0"/>
              <a:t>The document horrified the Germans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43180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Conditions:</a:t>
            </a:r>
          </a:p>
          <a:p>
            <a:pPr lvl="1"/>
            <a:r>
              <a:rPr lang="en-US" b="1" u="sng" dirty="0" smtClean="0"/>
              <a:t>Germany accept blame</a:t>
            </a:r>
          </a:p>
          <a:p>
            <a:pPr lvl="1"/>
            <a:r>
              <a:rPr lang="en-US" b="1" u="sng" dirty="0" smtClean="0"/>
              <a:t>Reparations</a:t>
            </a:r>
          </a:p>
          <a:p>
            <a:pPr lvl="1"/>
            <a:r>
              <a:rPr lang="en-US" b="1" u="sng" dirty="0" smtClean="0"/>
              <a:t>Weakened Germany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26536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Other Effects:</a:t>
            </a:r>
          </a:p>
          <a:p>
            <a:pPr lvl="1"/>
            <a:r>
              <a:rPr lang="en-US" b="1" u="sng" dirty="0" smtClean="0"/>
              <a:t>New nations in the Baltic States</a:t>
            </a:r>
          </a:p>
          <a:p>
            <a:pPr lvl="2"/>
            <a:r>
              <a:rPr lang="en-US" dirty="0" smtClean="0"/>
              <a:t>Latvia, Lithuania, Estonia</a:t>
            </a:r>
          </a:p>
          <a:p>
            <a:pPr lvl="1"/>
            <a:r>
              <a:rPr lang="en-US" b="1" u="sng" dirty="0" smtClean="0"/>
              <a:t>Poland regained independence</a:t>
            </a:r>
          </a:p>
          <a:p>
            <a:pPr lvl="1"/>
            <a:r>
              <a:rPr lang="en-US" b="1" u="sng" dirty="0" smtClean="0"/>
              <a:t>New republics in the Hapsburg Empire</a:t>
            </a:r>
          </a:p>
          <a:p>
            <a:pPr lvl="2"/>
            <a:r>
              <a:rPr lang="en-US" smtClean="0"/>
              <a:t>Czechoslovakia, </a:t>
            </a:r>
            <a:r>
              <a:rPr lang="en-US" dirty="0" smtClean="0"/>
              <a:t>Austria, and Hungary</a:t>
            </a:r>
          </a:p>
          <a:p>
            <a:pPr lvl="1"/>
            <a:r>
              <a:rPr lang="en-US" b="1" u="sng" dirty="0" smtClean="0"/>
              <a:t>Slavic state</a:t>
            </a:r>
          </a:p>
          <a:p>
            <a:pPr lvl="2"/>
            <a:r>
              <a:rPr lang="en-US" dirty="0" smtClean="0"/>
              <a:t>Yugoslavia</a:t>
            </a:r>
          </a:p>
          <a:p>
            <a:pPr lvl="1"/>
            <a:r>
              <a:rPr lang="en-US" dirty="0" smtClean="0"/>
              <a:t>Mandate system</a:t>
            </a:r>
          </a:p>
          <a:p>
            <a:pPr lvl="2"/>
            <a:r>
              <a:rPr lang="en-US" b="1" u="sng" dirty="0" smtClean="0"/>
              <a:t>Britain and France took over German colonies in Africa and Middle East</a:t>
            </a:r>
          </a:p>
        </p:txBody>
      </p:sp>
    </p:spTree>
    <p:extLst>
      <p:ext uri="{BB962C8B-B14F-4D97-AF65-F5344CB8AC3E}">
        <p14:creationId xmlns:p14="http://schemas.microsoft.com/office/powerpoint/2010/main" val="411331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Paris Peace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nations besides Germany were also angered by the outcome of the conference</a:t>
            </a:r>
          </a:p>
          <a:p>
            <a:pPr lvl="1"/>
            <a:r>
              <a:rPr lang="en-US" b="1" u="sng" dirty="0" smtClean="0"/>
              <a:t>Japan was ignored</a:t>
            </a:r>
          </a:p>
          <a:p>
            <a:pPr lvl="1"/>
            <a:r>
              <a:rPr lang="en-US" b="1" u="sng" dirty="0" smtClean="0"/>
              <a:t>Italy was not given lands</a:t>
            </a:r>
          </a:p>
          <a:p>
            <a:pPr lvl="1"/>
            <a:r>
              <a:rPr lang="en-US" b="1" u="sng" dirty="0" smtClean="0"/>
              <a:t>Russia was excluded from peace talks</a:t>
            </a:r>
          </a:p>
          <a:p>
            <a:r>
              <a:rPr lang="en-US" dirty="0" smtClean="0"/>
              <a:t>However, League of Nations was 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1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373</TotalTime>
  <Words>307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THE PARIS PEACE CONFERENCE</vt:lpstr>
      <vt:lpstr>The End of WWI</vt:lpstr>
      <vt:lpstr>The Armistice</vt:lpstr>
      <vt:lpstr>The Paris Peace Conference</vt:lpstr>
      <vt:lpstr>PowerPoint Presentation</vt:lpstr>
      <vt:lpstr>The Paris Peace Conference</vt:lpstr>
      <vt:lpstr>The Treaty of Versailles</vt:lpstr>
      <vt:lpstr>The Paris Peace Conference</vt:lpstr>
      <vt:lpstr>The Paris Peace Conference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PARIS PEACE CONFERENCE</dc:title>
  <dc:creator>Brenna dacey</dc:creator>
  <cp:lastModifiedBy>Kelly McVey</cp:lastModifiedBy>
  <cp:revision>10</cp:revision>
  <dcterms:created xsi:type="dcterms:W3CDTF">2015-01-26T17:48:53Z</dcterms:created>
  <dcterms:modified xsi:type="dcterms:W3CDTF">2015-02-05T21:03:56Z</dcterms:modified>
</cp:coreProperties>
</file>