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7" r:id="rId3"/>
    <p:sldId id="269" r:id="rId4"/>
    <p:sldId id="256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D364-5579-4846-A088-8424B1B7172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731E-296F-B244-AA09-9B3CDE58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4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BFBA-F02C-1F46-8BB9-91DFC9921AFA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7680-2AFF-DA47-B82B-FD0E82774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 son died of unknown causes.</a:t>
            </a:r>
          </a:p>
          <a:p>
            <a:r>
              <a:rPr lang="en-US" dirty="0" smtClean="0"/>
              <a:t>Executed</a:t>
            </a:r>
            <a:r>
              <a:rPr lang="en-US" baseline="0" dirty="0" smtClean="0"/>
              <a:t> anyone who was closely related to avoid monarchy.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7680-2AFF-DA47-B82B-FD0E827742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7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Armies</a:t>
            </a:r>
            <a:r>
              <a:rPr lang="en-US" baseline="0" dirty="0" smtClean="0"/>
              <a:t> formed to fight wars (were successful)</a:t>
            </a:r>
          </a:p>
          <a:p>
            <a:r>
              <a:rPr lang="en-US" baseline="0" dirty="0" smtClean="0"/>
              <a:t>Crushed peasant revolts</a:t>
            </a:r>
          </a:p>
          <a:p>
            <a:r>
              <a:rPr lang="en-US" baseline="0" dirty="0" err="1" smtClean="0"/>
              <a:t>Girodins</a:t>
            </a:r>
            <a:r>
              <a:rPr lang="en-US" baseline="0" dirty="0" smtClean="0"/>
              <a:t> were more conservative</a:t>
            </a:r>
          </a:p>
          <a:p>
            <a:r>
              <a:rPr lang="en-US" baseline="0" dirty="0" smtClean="0"/>
              <a:t>Made other monarchies nervous-revolutionary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7680-2AFF-DA47-B82B-FD0E827742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4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Robespierre was a lawyer, a politician</a:t>
            </a:r>
          </a:p>
          <a:p>
            <a:r>
              <a:rPr lang="en-US" dirty="0" smtClean="0"/>
              <a:t>Quickly rose through the</a:t>
            </a:r>
            <a:r>
              <a:rPr lang="en-US" baseline="0" dirty="0" smtClean="0"/>
              <a:t> ranks</a:t>
            </a:r>
          </a:p>
          <a:p>
            <a:r>
              <a:rPr lang="en-US" baseline="0" dirty="0" smtClean="0"/>
              <a:t>“The incorruptible”</a:t>
            </a:r>
          </a:p>
          <a:p>
            <a:r>
              <a:rPr lang="en-US" baseline="0" dirty="0" smtClean="0"/>
              <a:t>Enemies-tyrant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7680-2AFF-DA47-B82B-FD0E827742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9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DBC22E-7F7D-6C48-845E-D016240D1402}" type="datetimeFigureOut">
              <a:rPr lang="en-US" smtClean="0"/>
              <a:t>10/6/15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FFFE57-9B2E-7F4A-BA1C-ECBB8B0699C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history.com/videos/coroners-report-guillot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</a:t>
            </a:r>
            <a:r>
              <a:rPr lang="en-US" dirty="0" smtClean="0"/>
              <a:t>Up 10/7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49"/>
            <a:ext cx="7467600" cy="54375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4.  </a:t>
            </a:r>
            <a:r>
              <a:rPr lang="en-US" dirty="0"/>
              <a:t>What were some of the economic issues France was facing under Louis XVI?</a:t>
            </a:r>
          </a:p>
          <a:p>
            <a:pPr lvl="1"/>
            <a:r>
              <a:rPr lang="en-US" dirty="0"/>
              <a:t>Overspending or deficit spending</a:t>
            </a:r>
          </a:p>
          <a:p>
            <a:pPr lvl="1"/>
            <a:r>
              <a:rPr lang="en-US" dirty="0"/>
              <a:t>Poor harvests</a:t>
            </a:r>
          </a:p>
          <a:p>
            <a:pPr lvl="1"/>
            <a:r>
              <a:rPr lang="en-US" dirty="0"/>
              <a:t>Failing to call the Estates General</a:t>
            </a:r>
          </a:p>
          <a:p>
            <a:r>
              <a:rPr lang="en-US" dirty="0"/>
              <a:t>5</a:t>
            </a:r>
            <a:r>
              <a:rPr lang="en-US" dirty="0" smtClean="0"/>
              <a:t>.  </a:t>
            </a:r>
            <a:r>
              <a:rPr lang="en-US" dirty="0"/>
              <a:t>What was the Tennis Court Oath?</a:t>
            </a:r>
          </a:p>
          <a:p>
            <a:pPr lvl="1"/>
            <a:r>
              <a:rPr lang="en-US" dirty="0"/>
              <a:t>Third Estate became the National Assembly</a:t>
            </a:r>
          </a:p>
          <a:p>
            <a:pPr lvl="1"/>
            <a:r>
              <a:rPr lang="en-US" dirty="0"/>
              <a:t>Refused to leave until a constitution had been </a:t>
            </a:r>
            <a:r>
              <a:rPr lang="en-US" dirty="0" smtClean="0"/>
              <a:t>created</a:t>
            </a:r>
            <a:endParaRPr lang="en-US" dirty="0" smtClean="0"/>
          </a:p>
          <a:p>
            <a:r>
              <a:rPr lang="en-US" dirty="0"/>
              <a:t>6</a:t>
            </a:r>
            <a:r>
              <a:rPr lang="en-US" dirty="0" smtClean="0"/>
              <a:t>.  </a:t>
            </a:r>
            <a:r>
              <a:rPr lang="en-US" dirty="0" smtClean="0"/>
              <a:t>Explain key points from the French Declaration of the Rights of Man and of the Citizen.</a:t>
            </a:r>
          </a:p>
          <a:p>
            <a:pPr lvl="1"/>
            <a:r>
              <a:rPr lang="en-US" dirty="0" smtClean="0"/>
              <a:t>Equality</a:t>
            </a:r>
          </a:p>
          <a:p>
            <a:pPr lvl="1"/>
            <a:r>
              <a:rPr lang="en-US" dirty="0" smtClean="0"/>
              <a:t>No cruel or unusual punishment</a:t>
            </a:r>
          </a:p>
          <a:p>
            <a:pPr lvl="1"/>
            <a:r>
              <a:rPr lang="en-US" dirty="0" smtClean="0"/>
              <a:t>Right to property</a:t>
            </a:r>
          </a:p>
          <a:p>
            <a:pPr lvl="1"/>
            <a:r>
              <a:rPr lang="en-US" dirty="0" smtClean="0"/>
              <a:t>Natural rights</a:t>
            </a:r>
          </a:p>
          <a:p>
            <a:pPr lvl="1"/>
            <a:r>
              <a:rPr lang="en-US" dirty="0" smtClean="0"/>
              <a:t>Equal opportunity for jobs</a:t>
            </a:r>
          </a:p>
          <a:p>
            <a:pPr lvl="1"/>
            <a:r>
              <a:rPr lang="en-US" dirty="0" smtClean="0"/>
              <a:t>Innocent until proven guilty</a:t>
            </a:r>
          </a:p>
          <a:p>
            <a:pPr lvl="1"/>
            <a:r>
              <a:rPr lang="en-US" dirty="0" smtClean="0"/>
              <a:t>Freedom of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Convention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France was facing threats </a:t>
            </a:r>
            <a:r>
              <a:rPr lang="en-US" b="1" u="sng" dirty="0" smtClean="0"/>
              <a:t>from war and a divided Convention</a:t>
            </a:r>
          </a:p>
          <a:p>
            <a:pPr lvl="1"/>
            <a:r>
              <a:rPr lang="en-US" dirty="0" smtClean="0"/>
              <a:t>At was with Britain, the Netherlands, Spain, Prussia</a:t>
            </a:r>
          </a:p>
          <a:p>
            <a:pPr lvl="1"/>
            <a:r>
              <a:rPr lang="en-US" dirty="0" smtClean="0"/>
              <a:t>Peasants and sans-</a:t>
            </a:r>
            <a:r>
              <a:rPr lang="en-US" dirty="0" err="1" smtClean="0"/>
              <a:t>cullotes</a:t>
            </a:r>
            <a:endParaRPr lang="en-US" dirty="0" smtClean="0"/>
          </a:p>
          <a:p>
            <a:pPr lvl="1"/>
            <a:r>
              <a:rPr lang="en-US" dirty="0" smtClean="0"/>
              <a:t>Jacobins and the </a:t>
            </a:r>
            <a:r>
              <a:rPr lang="en-US" dirty="0" err="1" smtClean="0"/>
              <a:t>Girondins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Counterrevolutionaries </a:t>
            </a:r>
          </a:p>
          <a:p>
            <a:r>
              <a:rPr lang="en-US" dirty="0" smtClean="0"/>
              <a:t>To deal with these threats, the Convention </a:t>
            </a:r>
            <a:r>
              <a:rPr lang="en-US" b="1" u="sng" dirty="0" smtClean="0"/>
              <a:t>created the Committee of Public Safety</a:t>
            </a:r>
          </a:p>
          <a:p>
            <a:pPr lvl="1"/>
            <a:r>
              <a:rPr lang="en-US" dirty="0" smtClean="0"/>
              <a:t>Had almost absolute power as it battled to save the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Maximilien Robespierre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counterrevolutionaries began to act, </a:t>
            </a:r>
            <a:r>
              <a:rPr lang="en-US" b="1" u="sng" dirty="0" smtClean="0"/>
              <a:t>Maximilien Robespierre</a:t>
            </a:r>
            <a:r>
              <a:rPr lang="en-US" dirty="0" smtClean="0"/>
              <a:t> took control of the government</a:t>
            </a:r>
          </a:p>
          <a:p>
            <a:r>
              <a:rPr lang="en-US" dirty="0" smtClean="0"/>
              <a:t>He promoted religious tolerance, abolishing slavery</a:t>
            </a:r>
          </a:p>
          <a:p>
            <a:r>
              <a:rPr lang="en-US" dirty="0" smtClean="0"/>
              <a:t>He wanted to </a:t>
            </a:r>
            <a:r>
              <a:rPr lang="en-US" b="1" u="sng" dirty="0" smtClean="0"/>
              <a:t>crush any opposition to the the revolution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76" y="4908288"/>
            <a:ext cx="1983424" cy="19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Maximilien Robespierre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believed that France could become a republic only through the use of terror</a:t>
            </a:r>
          </a:p>
          <a:p>
            <a:pPr lvl="1"/>
            <a:r>
              <a:rPr lang="en-US" dirty="0" smtClean="0"/>
              <a:t>“Liberty cannot be secured unless criminals lose their heads.”</a:t>
            </a:r>
          </a:p>
          <a:p>
            <a:r>
              <a:rPr lang="en-US" dirty="0" smtClean="0"/>
              <a:t>The time period he was in control is known as the </a:t>
            </a:r>
            <a:r>
              <a:rPr lang="en-US" b="1" u="sng" dirty="0" smtClean="0"/>
              <a:t>Reign of Terror</a:t>
            </a:r>
          </a:p>
          <a:p>
            <a:pPr lvl="1"/>
            <a:r>
              <a:rPr lang="en-US" dirty="0" smtClean="0"/>
              <a:t>It is estimated the 40,000 people died </a:t>
            </a:r>
          </a:p>
          <a:p>
            <a:pPr lvl="2"/>
            <a:r>
              <a:rPr lang="en-US" dirty="0" smtClean="0"/>
              <a:t>15% were nobles and clergy</a:t>
            </a:r>
          </a:p>
          <a:p>
            <a:pPr lvl="2"/>
            <a:r>
              <a:rPr lang="en-US" dirty="0" smtClean="0"/>
              <a:t>15% were middle-class</a:t>
            </a:r>
          </a:p>
          <a:p>
            <a:pPr lvl="2"/>
            <a:r>
              <a:rPr lang="en-US" dirty="0" smtClean="0"/>
              <a:t>The rest were peasants and sans-</a:t>
            </a:r>
            <a:r>
              <a:rPr lang="en-US" dirty="0" err="1" smtClean="0"/>
              <a:t>cullotes</a:t>
            </a:r>
            <a:endParaRPr lang="en-US" dirty="0" smtClean="0"/>
          </a:p>
          <a:p>
            <a:pPr lvl="2"/>
            <a:r>
              <a:rPr lang="en-US" dirty="0" smtClean="0"/>
              <a:t>Quickly became a witch-hunt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3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  Who was Robespierre?</a:t>
            </a:r>
          </a:p>
          <a:p>
            <a:pPr lvl="1"/>
            <a:r>
              <a:rPr lang="en-US" dirty="0" smtClean="0"/>
              <a:t>The leader of the Committee on Public Safety</a:t>
            </a:r>
          </a:p>
          <a:p>
            <a:r>
              <a:rPr lang="en-US" dirty="0" smtClean="0"/>
              <a:t>11.  What was the goal of the Reign of Terror?</a:t>
            </a:r>
          </a:p>
          <a:p>
            <a:pPr lvl="1"/>
            <a:r>
              <a:rPr lang="en-US" dirty="0" smtClean="0"/>
              <a:t>To crush all opposition to the revolution</a:t>
            </a:r>
          </a:p>
          <a:p>
            <a:r>
              <a:rPr lang="en-US" dirty="0" smtClean="0"/>
              <a:t>BONUS:</a:t>
            </a:r>
          </a:p>
          <a:p>
            <a:pPr lvl="1"/>
            <a:r>
              <a:rPr lang="en-US" dirty="0" smtClean="0"/>
              <a:t>Why did Robespierre use such violent methods?</a:t>
            </a:r>
          </a:p>
        </p:txBody>
      </p:sp>
    </p:spTree>
    <p:extLst>
      <p:ext uri="{BB962C8B-B14F-4D97-AF65-F5344CB8AC3E}">
        <p14:creationId xmlns:p14="http://schemas.microsoft.com/office/powerpoint/2010/main" val="142251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 the Reign of Terror Justified?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 able to analyze and answer the following question:</a:t>
            </a:r>
          </a:p>
          <a:p>
            <a:pPr lvl="1"/>
            <a:r>
              <a:rPr lang="en-US" dirty="0" smtClean="0"/>
              <a:t>Did the government have good reason to conduct a violent campaign against those who they believe to be against the goals of the French Revolution?</a:t>
            </a:r>
          </a:p>
          <a:p>
            <a:r>
              <a:rPr lang="en-US" dirty="0" smtClean="0"/>
              <a:t>Read through the document and answer the questions.</a:t>
            </a:r>
          </a:p>
          <a:p>
            <a:r>
              <a:rPr lang="en-US" dirty="0" smtClean="0"/>
              <a:t>If time permits, discuss and decide as a group if this information justifies the Reign of Terror.</a:t>
            </a:r>
          </a:p>
          <a:p>
            <a:pPr lvl="1"/>
            <a:r>
              <a:rPr lang="en-US" dirty="0" smtClean="0"/>
              <a:t>Write your response on the board.</a:t>
            </a:r>
          </a:p>
          <a:p>
            <a:r>
              <a:rPr lang="en-US" dirty="0" smtClean="0"/>
              <a:t>Word to Know:</a:t>
            </a:r>
          </a:p>
          <a:p>
            <a:pPr lvl="1"/>
            <a:r>
              <a:rPr lang="en-US" dirty="0" smtClean="0"/>
              <a:t>Émigrés: French soldiers and aristocrats who fled France </a:t>
            </a:r>
          </a:p>
          <a:p>
            <a:pPr lvl="1"/>
            <a:r>
              <a:rPr lang="en-US" dirty="0" smtClean="0"/>
              <a:t>Often wanted to start a counterrevolution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9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REIGN OF TERROR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7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to Marie Antoinette and Louis XVI?</a:t>
            </a:r>
          </a:p>
          <a:p>
            <a:pPr lvl="1"/>
            <a:r>
              <a:rPr lang="en-US" dirty="0" smtClean="0"/>
              <a:t>Were forced back to Paris </a:t>
            </a:r>
          </a:p>
          <a:p>
            <a:pPr lvl="1"/>
            <a:r>
              <a:rPr lang="en-US" dirty="0" smtClean="0"/>
              <a:t>Tried to escape</a:t>
            </a:r>
          </a:p>
          <a:p>
            <a:pPr lvl="1"/>
            <a:r>
              <a:rPr lang="en-US" dirty="0" smtClean="0"/>
              <a:t>Were caught and returned to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Monarchy Abolished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revolution strengthened, </a:t>
            </a:r>
            <a:r>
              <a:rPr lang="en-US" b="1" u="sng" dirty="0" smtClean="0"/>
              <a:t>radicals</a:t>
            </a:r>
            <a:r>
              <a:rPr lang="en-US" dirty="0" smtClean="0"/>
              <a:t> gained control of the National Assembly</a:t>
            </a:r>
          </a:p>
          <a:p>
            <a:pPr lvl="1"/>
            <a:r>
              <a:rPr lang="en-US" dirty="0" smtClean="0"/>
              <a:t>Supported by those who were angered by France losing battles</a:t>
            </a:r>
          </a:p>
          <a:p>
            <a:r>
              <a:rPr lang="en-US" dirty="0" smtClean="0"/>
              <a:t>They called for the election of a new legislative body called the </a:t>
            </a:r>
            <a:r>
              <a:rPr lang="en-US" b="1" u="sng" dirty="0" smtClean="0"/>
              <a:t>National Convention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880" y="4969232"/>
            <a:ext cx="2590120" cy="18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Monarchy Abolished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goals of the National Convention were to:</a:t>
            </a:r>
          </a:p>
          <a:p>
            <a:pPr lvl="1"/>
            <a:r>
              <a:rPr lang="en-US" b="1" u="sng" dirty="0" smtClean="0"/>
              <a:t>Extend suffrage</a:t>
            </a:r>
          </a:p>
          <a:p>
            <a:pPr lvl="1"/>
            <a:r>
              <a:rPr lang="en-US" b="1" u="sng" dirty="0" smtClean="0"/>
              <a:t>Abolish the monarchy</a:t>
            </a:r>
          </a:p>
          <a:p>
            <a:pPr lvl="1"/>
            <a:r>
              <a:rPr lang="en-US" b="1" u="sng" dirty="0" smtClean="0"/>
              <a:t>Declare France a republic</a:t>
            </a:r>
          </a:p>
          <a:p>
            <a:r>
              <a:rPr lang="en-US" dirty="0" smtClean="0"/>
              <a:t>They made a new constitution for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Monarchy Abolished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Jacobins, </a:t>
            </a:r>
            <a:r>
              <a:rPr lang="en-US" b="1" u="sng" dirty="0" smtClean="0"/>
              <a:t>radicals who wanted France to be a republic</a:t>
            </a:r>
            <a:r>
              <a:rPr lang="en-US" dirty="0" smtClean="0"/>
              <a:t>, </a:t>
            </a:r>
            <a:r>
              <a:rPr lang="en-US" b="1" u="sng" dirty="0" smtClean="0"/>
              <a:t>seized the lands of nobles and abolished their titles</a:t>
            </a:r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62" y="3956980"/>
            <a:ext cx="3382738" cy="29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Monarchy Abolished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Jacobins also put the king and queen on trial, Louis XVI was charged as a traitor</a:t>
            </a:r>
          </a:p>
          <a:p>
            <a:r>
              <a:rPr lang="en-US" dirty="0" smtClean="0"/>
              <a:t>They were eventually </a:t>
            </a:r>
            <a:r>
              <a:rPr lang="en-US" b="1" u="sng" dirty="0" smtClean="0"/>
              <a:t>executed by guillotine </a:t>
            </a:r>
          </a:p>
          <a:p>
            <a:pPr lvl="1"/>
            <a:r>
              <a:rPr lang="en-US" dirty="0" smtClean="0"/>
              <a:t>Louis XVI was killed in January, Marie in October</a:t>
            </a:r>
          </a:p>
          <a:p>
            <a:r>
              <a:rPr lang="en-US" b="1" u="sng" dirty="0" smtClean="0">
                <a:hlinkClick r:id="rId3"/>
              </a:rPr>
              <a:t>The Guillotine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55945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8799</TotalTime>
  <Words>628</Words>
  <Application>Microsoft Macintosh PowerPoint</Application>
  <PresentationFormat>On-screen Show (4:3)</PresentationFormat>
  <Paragraphs>89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Warm-Up 10/7</vt:lpstr>
      <vt:lpstr>Warm-Up</vt:lpstr>
      <vt:lpstr>Was the Reign of Terror Justified?</vt:lpstr>
      <vt:lpstr>THE REIGN OF TERROR</vt:lpstr>
      <vt:lpstr>Review</vt:lpstr>
      <vt:lpstr>The Monarchy Abolished</vt:lpstr>
      <vt:lpstr>The Monarchy Abolished</vt:lpstr>
      <vt:lpstr>The Monarchy Abolished</vt:lpstr>
      <vt:lpstr>The Monarchy Abolished</vt:lpstr>
      <vt:lpstr>The Convention Responds</vt:lpstr>
      <vt:lpstr>Maximilien Robespierre</vt:lpstr>
      <vt:lpstr>Maximilien Robespierre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REIGN OF TERROR</dc:title>
  <dc:creator>Brenna dacey</dc:creator>
  <cp:lastModifiedBy>Brenna dacey</cp:lastModifiedBy>
  <cp:revision>28</cp:revision>
  <cp:lastPrinted>2014-10-06T12:11:59Z</cp:lastPrinted>
  <dcterms:created xsi:type="dcterms:W3CDTF">2013-10-06T16:16:18Z</dcterms:created>
  <dcterms:modified xsi:type="dcterms:W3CDTF">2015-10-07T12:08:51Z</dcterms:modified>
</cp:coreProperties>
</file>