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00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3D8C45-AD79-5048-9A7A-8DF10321E34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9901EB-902C-004A-A464-6B62C3A2E4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a blank sheet of paper</a:t>
            </a:r>
          </a:p>
          <a:p>
            <a:r>
              <a:rPr lang="en-US" dirty="0" smtClean="0"/>
              <a:t>Number it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9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 IDEAS SPREAD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Governments and church authorities felt threatened by the new ideas</a:t>
            </a:r>
          </a:p>
          <a:p>
            <a:pPr lvl="1"/>
            <a:r>
              <a:rPr lang="en-US" b="1" u="sng" dirty="0" smtClean="0"/>
              <a:t>Challenged divine right</a:t>
            </a:r>
          </a:p>
          <a:p>
            <a:pPr lvl="1"/>
            <a:r>
              <a:rPr lang="en-US" dirty="0" smtClean="0"/>
              <a:t>Wanted to rid of the strict class system</a:t>
            </a:r>
          </a:p>
          <a:p>
            <a:pPr lvl="1"/>
            <a:r>
              <a:rPr lang="en-US" b="1" u="sng" dirty="0" smtClean="0"/>
              <a:t>Challenged total control of absolute monarchs</a:t>
            </a:r>
          </a:p>
          <a:p>
            <a:r>
              <a:rPr lang="en-US" dirty="0" smtClean="0"/>
              <a:t>Many waged a war of censorship</a:t>
            </a:r>
          </a:p>
          <a:p>
            <a:pPr lvl="1"/>
            <a:r>
              <a:rPr lang="en-US" dirty="0" smtClean="0"/>
              <a:t>Burned books</a:t>
            </a:r>
          </a:p>
          <a:p>
            <a:pPr lvl="1"/>
            <a:r>
              <a:rPr lang="en-US" dirty="0" smtClean="0"/>
              <a:t>Imprisoned writers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3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efforts of the government, Enlightenment ideas will spread</a:t>
            </a:r>
          </a:p>
          <a:p>
            <a:pPr lvl="1"/>
            <a:r>
              <a:rPr lang="en-US" b="1" u="sng" dirty="0" smtClean="0"/>
              <a:t>Books</a:t>
            </a:r>
          </a:p>
          <a:p>
            <a:pPr lvl="1"/>
            <a:r>
              <a:rPr lang="en-US" b="1" u="sng" dirty="0" smtClean="0"/>
              <a:t>Pamphlets</a:t>
            </a:r>
          </a:p>
          <a:p>
            <a:pPr lvl="1"/>
            <a:r>
              <a:rPr lang="en-US" b="1" u="sng" dirty="0" smtClean="0"/>
              <a:t>Salons</a:t>
            </a:r>
          </a:p>
        </p:txBody>
      </p:sp>
    </p:spTree>
    <p:extLst>
      <p:ext uri="{BB962C8B-B14F-4D97-AF65-F5344CB8AC3E}">
        <p14:creationId xmlns:p14="http://schemas.microsoft.com/office/powerpoint/2010/main" val="175488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15234"/>
          </a:xfrm>
        </p:spPr>
        <p:txBody>
          <a:bodyPr/>
          <a:lstStyle/>
          <a:p>
            <a:r>
              <a:rPr lang="en-US" b="1" u="sng" dirty="0" smtClean="0"/>
              <a:t>Some rulers did use their power to bring social and political change</a:t>
            </a:r>
          </a:p>
          <a:p>
            <a:pPr lvl="1"/>
            <a:r>
              <a:rPr lang="en-US" dirty="0" smtClean="0"/>
              <a:t>Frederick the Great</a:t>
            </a:r>
          </a:p>
          <a:p>
            <a:pPr lvl="1"/>
            <a:r>
              <a:rPr lang="en-US" dirty="0" smtClean="0"/>
              <a:t>Catherine the Great</a:t>
            </a:r>
          </a:p>
          <a:p>
            <a:pPr lvl="1"/>
            <a:r>
              <a:rPr lang="en-US" dirty="0" smtClean="0"/>
              <a:t>Joseph II</a:t>
            </a:r>
          </a:p>
          <a:p>
            <a:r>
              <a:rPr lang="en-US" b="1" u="sng" dirty="0" smtClean="0"/>
              <a:t>However, in other countries, the people will start revolutions</a:t>
            </a:r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Latin America</a:t>
            </a:r>
          </a:p>
          <a:p>
            <a:pPr lvl="1"/>
            <a:r>
              <a:rPr lang="en-US" dirty="0" smtClean="0"/>
              <a:t>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5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Seven Years’ War and the French and Indian War had drained the British treasury</a:t>
            </a:r>
          </a:p>
          <a:p>
            <a:r>
              <a:rPr lang="en-US" dirty="0" smtClean="0"/>
              <a:t>King George III wanted the colonists to pay for the war</a:t>
            </a:r>
          </a:p>
          <a:p>
            <a:pPr lvl="1"/>
            <a:r>
              <a:rPr lang="en-US" dirty="0" smtClean="0"/>
              <a:t>Colonists fought back:</a:t>
            </a:r>
          </a:p>
          <a:p>
            <a:pPr lvl="2"/>
            <a:r>
              <a:rPr lang="en-US" dirty="0" smtClean="0"/>
              <a:t>“No taxation without representation”</a:t>
            </a:r>
          </a:p>
          <a:p>
            <a:pPr lvl="2"/>
            <a:r>
              <a:rPr lang="en-US" dirty="0" smtClean="0"/>
              <a:t>Boston Massacre</a:t>
            </a:r>
          </a:p>
          <a:p>
            <a:pPr lvl="2"/>
            <a:r>
              <a:rPr lang="en-US" dirty="0" smtClean="0"/>
              <a:t>Boston Tea 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7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tensions increased, representatives from each colony met in Philadelphia</a:t>
            </a:r>
          </a:p>
          <a:p>
            <a:pPr lvl="1"/>
            <a:r>
              <a:rPr lang="en-US" dirty="0" smtClean="0"/>
              <a:t>Set up the Continental Army</a:t>
            </a:r>
          </a:p>
          <a:p>
            <a:pPr lvl="2"/>
            <a:r>
              <a:rPr lang="en-US" dirty="0" smtClean="0"/>
              <a:t>Resulted in a series of battles</a:t>
            </a:r>
          </a:p>
          <a:p>
            <a:pPr lvl="1"/>
            <a:r>
              <a:rPr lang="en-US" dirty="0" smtClean="0"/>
              <a:t>Second Continental Congress declared independence</a:t>
            </a:r>
          </a:p>
          <a:p>
            <a:pPr lvl="2"/>
            <a:r>
              <a:rPr lang="en-US" dirty="0" smtClean="0"/>
              <a:t>Declaration of Independence</a:t>
            </a:r>
          </a:p>
          <a:p>
            <a:r>
              <a:rPr lang="en-US" dirty="0" smtClean="0"/>
              <a:t>Eventually, America claims its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2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framers of the new constitution were all inspired by the Enlightenment</a:t>
            </a:r>
          </a:p>
          <a:p>
            <a:pPr lvl="1"/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Separation of powers</a:t>
            </a:r>
          </a:p>
          <a:p>
            <a:pPr lvl="1"/>
            <a:r>
              <a:rPr lang="en-US" dirty="0" smtClean="0"/>
              <a:t>Basic </a:t>
            </a:r>
            <a:r>
              <a:rPr lang="en-US" dirty="0" smtClean="0"/>
              <a:t>rights </a:t>
            </a:r>
            <a:r>
              <a:rPr lang="en-US" dirty="0" smtClean="0"/>
              <a:t>of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0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each placard</a:t>
            </a:r>
          </a:p>
          <a:p>
            <a:r>
              <a:rPr lang="en-US" dirty="0" smtClean="0"/>
              <a:t>Decide which Enlightenment thinker is represented</a:t>
            </a:r>
          </a:p>
          <a:p>
            <a:r>
              <a:rPr lang="en-US" dirty="0" smtClean="0"/>
              <a:t>Explain why (2 pieces of evidence)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1537</TotalTime>
  <Words>240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Warm-Up</vt:lpstr>
      <vt:lpstr>THE ENLIGHTENMENT IDEAS SPREAD</vt:lpstr>
      <vt:lpstr>THE ENLIGHTENMENT</vt:lpstr>
      <vt:lpstr>IDEAS SPREAD</vt:lpstr>
      <vt:lpstr>IMPACT OF THE ENLIGHTENMENT</vt:lpstr>
      <vt:lpstr>THE AMERICAN REVOLUTION</vt:lpstr>
      <vt:lpstr>THE AMERICAN REVOLUTION</vt:lpstr>
      <vt:lpstr>THE AMERICAN REVOLUTION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 IDEAS SPREAD</dc:title>
  <dc:creator>Brenna dacey</dc:creator>
  <cp:lastModifiedBy>Brenna dacey</cp:lastModifiedBy>
  <cp:revision>13</cp:revision>
  <dcterms:created xsi:type="dcterms:W3CDTF">2014-09-29T16:28:09Z</dcterms:created>
  <dcterms:modified xsi:type="dcterms:W3CDTF">2015-09-30T14:25:50Z</dcterms:modified>
</cp:coreProperties>
</file>