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2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3/19/15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COLD WAR: AN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8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WWII, colonial empires that western powers had built began to fall apart</a:t>
            </a:r>
          </a:p>
          <a:p>
            <a:r>
              <a:rPr lang="en-US" dirty="0" smtClean="0"/>
              <a:t>Nationalist movements in Africa and Asia began in the 1930s </a:t>
            </a:r>
          </a:p>
          <a:p>
            <a:pPr lvl="1"/>
            <a:r>
              <a:rPr lang="en-US" dirty="0" smtClean="0"/>
              <a:t>Imperial powers tried to maintain control, however, </a:t>
            </a:r>
            <a:r>
              <a:rPr lang="en-US" b="1" u="sng" dirty="0" smtClean="0"/>
              <a:t>they lacked the will to fight for them</a:t>
            </a:r>
          </a:p>
          <a:p>
            <a:pPr lvl="2"/>
            <a:r>
              <a:rPr lang="en-US" dirty="0" smtClean="0"/>
              <a:t>WWII had exhausted their military and financial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9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Cold War</a:t>
            </a:r>
            <a:r>
              <a:rPr lang="en-US" b="1" dirty="0" smtClean="0"/>
              <a:t> </a:t>
            </a:r>
            <a:r>
              <a:rPr lang="en-US" dirty="0" smtClean="0"/>
              <a:t>also undermined imperialism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882" y="3379981"/>
            <a:ext cx="6482764" cy="347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6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Cold War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WWII, </a:t>
            </a:r>
            <a:r>
              <a:rPr lang="en-US" b="1" u="sng" dirty="0" smtClean="0"/>
              <a:t>the Soviet Union and the United States</a:t>
            </a:r>
            <a:r>
              <a:rPr lang="en-US" dirty="0" smtClean="0"/>
              <a:t> will emerge as the world’s superpowers</a:t>
            </a:r>
          </a:p>
          <a:p>
            <a:pPr lvl="1"/>
            <a:r>
              <a:rPr lang="en-US" dirty="0" smtClean="0"/>
              <a:t>Each sought allies in the newly emerging colonies</a:t>
            </a:r>
          </a:p>
          <a:p>
            <a:r>
              <a:rPr lang="en-US" dirty="0" smtClean="0"/>
              <a:t>What are they fighting about?</a:t>
            </a:r>
          </a:p>
          <a:p>
            <a:pPr lvl="1"/>
            <a:r>
              <a:rPr lang="en-US" dirty="0" smtClean="0"/>
              <a:t>Political ideologies</a:t>
            </a:r>
          </a:p>
          <a:p>
            <a:pPr lvl="2"/>
            <a:r>
              <a:rPr lang="en-US" b="1" u="sng" dirty="0" smtClean="0"/>
              <a:t>Communism </a:t>
            </a:r>
            <a:r>
              <a:rPr lang="en-US" b="1" u="sng" dirty="0" err="1" smtClean="0"/>
              <a:t>vs</a:t>
            </a:r>
            <a:r>
              <a:rPr lang="en-US" b="1" u="sng" dirty="0" smtClean="0"/>
              <a:t> Capitalism/Democracy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31256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Cold War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America’s goal during the Cold War was </a:t>
            </a:r>
            <a:r>
              <a:rPr lang="en-US" b="1" u="sng" dirty="0" smtClean="0"/>
              <a:t>to stop Communism from spreading</a:t>
            </a:r>
          </a:p>
          <a:p>
            <a:pPr lvl="1"/>
            <a:r>
              <a:rPr lang="en-US" dirty="0" smtClean="0"/>
              <a:t>Did not want the newly emerging nations to turn to communism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034" y="3300315"/>
            <a:ext cx="2371790" cy="355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5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Cold War Turns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Africa, Latin America, and Asia, </a:t>
            </a:r>
            <a:r>
              <a:rPr lang="en-US" b="1" u="sng" dirty="0" smtClean="0"/>
              <a:t>local conflicts became entangled in the Cold War</a:t>
            </a:r>
          </a:p>
          <a:p>
            <a:pPr lvl="1"/>
            <a:r>
              <a:rPr lang="en-US" dirty="0" smtClean="0"/>
              <a:t>U.S. supported one side, the Soviets supported the other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u="sng" dirty="0" smtClean="0"/>
              <a:t>Korea </a:t>
            </a:r>
          </a:p>
          <a:p>
            <a:pPr lvl="2"/>
            <a:r>
              <a:rPr lang="en-US" b="1" u="sng" dirty="0" smtClean="0"/>
              <a:t>Vietnam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2158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Cold War, nations became increasingly interdependent and involved</a:t>
            </a:r>
          </a:p>
          <a:p>
            <a:pPr lvl="1"/>
            <a:r>
              <a:rPr lang="en-US" dirty="0" smtClean="0"/>
              <a:t>Technology and communication</a:t>
            </a:r>
          </a:p>
          <a:p>
            <a:r>
              <a:rPr lang="en-US" dirty="0" smtClean="0"/>
              <a:t>This interdependence has created some conflicts/issues along with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1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number of organizations have been established to deal with this issues</a:t>
            </a:r>
          </a:p>
          <a:p>
            <a:pPr lvl="1"/>
            <a:r>
              <a:rPr lang="en-US" b="1" u="sng" dirty="0" smtClean="0"/>
              <a:t>United Nations</a:t>
            </a:r>
          </a:p>
          <a:p>
            <a:pPr lvl="2"/>
            <a:r>
              <a:rPr lang="en-US" b="1" u="sng" dirty="0" smtClean="0"/>
              <a:t>Peacekeeping organization</a:t>
            </a:r>
          </a:p>
          <a:p>
            <a:pPr lvl="1"/>
            <a:r>
              <a:rPr lang="en-US" b="1" u="sng" dirty="0" smtClean="0"/>
              <a:t>World Health Organization</a:t>
            </a:r>
          </a:p>
          <a:p>
            <a:pPr lvl="2"/>
            <a:r>
              <a:rPr lang="en-US" b="1" u="sng" dirty="0" smtClean="0"/>
              <a:t>Access to healthcare</a:t>
            </a:r>
          </a:p>
          <a:p>
            <a:pPr lvl="1"/>
            <a:r>
              <a:rPr lang="en-US" b="1" u="sng" dirty="0" smtClean="0"/>
              <a:t>General Agreement on Tariffs and Trade</a:t>
            </a:r>
          </a:p>
          <a:p>
            <a:pPr lvl="2"/>
            <a:r>
              <a:rPr lang="en-US" b="1" u="sng" dirty="0" smtClean="0"/>
              <a:t>Fair trade policies</a:t>
            </a:r>
          </a:p>
          <a:p>
            <a:pPr lvl="1"/>
            <a:r>
              <a:rPr lang="en-US" b="1" u="sng" dirty="0" smtClean="0"/>
              <a:t>World Trade Organization</a:t>
            </a:r>
          </a:p>
          <a:p>
            <a:pPr lvl="2"/>
            <a:r>
              <a:rPr lang="en-US" b="1" u="sng" dirty="0" smtClean="0"/>
              <a:t>Establish rules of trade</a:t>
            </a:r>
          </a:p>
          <a:p>
            <a:pPr lvl="1"/>
            <a:r>
              <a:rPr lang="en-US" b="1" u="sng" dirty="0" smtClean="0"/>
              <a:t>International Monetary Fund</a:t>
            </a:r>
          </a:p>
          <a:p>
            <a:pPr lvl="2"/>
            <a:r>
              <a:rPr lang="en-US" b="1" u="sng" dirty="0" smtClean="0"/>
              <a:t>Loans money to developing nations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4809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1625</TotalTime>
  <Words>243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THE COLD WAR: AN OVERVIEW</vt:lpstr>
      <vt:lpstr>Imperialism</vt:lpstr>
      <vt:lpstr>Imperialism</vt:lpstr>
      <vt:lpstr>The Cold War Begins</vt:lpstr>
      <vt:lpstr>The Cold War Begins</vt:lpstr>
      <vt:lpstr>The Cold War Turns Global</vt:lpstr>
      <vt:lpstr>International Organizations</vt:lpstr>
      <vt:lpstr>International Organizations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WAR: AN OVERVIEW</dc:title>
  <dc:creator>Brenna dacey</dc:creator>
  <cp:lastModifiedBy>Kelly McVey</cp:lastModifiedBy>
  <cp:revision>19</cp:revision>
  <dcterms:created xsi:type="dcterms:W3CDTF">2014-03-20T13:48:57Z</dcterms:created>
  <dcterms:modified xsi:type="dcterms:W3CDTF">2015-03-19T19:55:39Z</dcterms:modified>
</cp:coreProperties>
</file>