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72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5" r:id="rId16"/>
    <p:sldId id="267" r:id="rId17"/>
    <p:sldId id="268" r:id="rId18"/>
    <p:sldId id="269" r:id="rId19"/>
    <p:sldId id="270" r:id="rId20"/>
    <p:sldId id="276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2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1E4810-1BCE-A448-881F-B95C38D3FB56}" type="datetimeFigureOut">
              <a:rPr lang="en-US" smtClean="0"/>
              <a:t>3/9/16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8B757C-2E85-8B47-92D3-F2C5A19F7A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DQpKsc177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Grab the worksheet with a graph from the front table.</a:t>
            </a:r>
          </a:p>
          <a:p>
            <a:r>
              <a:rPr lang="en-US" dirty="0" smtClean="0"/>
              <a:t>Answer the questions over the graph.</a:t>
            </a:r>
          </a:p>
          <a:p>
            <a:r>
              <a:rPr lang="en-US" dirty="0" smtClean="0"/>
              <a:t>Put your homework assignment on the corner of your desk.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0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Nuremberg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trials served an additional purpose</a:t>
            </a:r>
          </a:p>
          <a:p>
            <a:pPr lvl="1"/>
            <a:r>
              <a:rPr lang="en-US" dirty="0" smtClean="0"/>
              <a:t>Discredited Nazism, Fascism, and Militarism regimes </a:t>
            </a:r>
          </a:p>
          <a:p>
            <a:pPr lvl="1"/>
            <a:r>
              <a:rPr lang="en-US" dirty="0" smtClean="0"/>
              <a:t>Strengthened principles of democracy</a:t>
            </a:r>
          </a:p>
        </p:txBody>
      </p:sp>
    </p:spTree>
    <p:extLst>
      <p:ext uri="{BB962C8B-B14F-4D97-AF65-F5344CB8AC3E}">
        <p14:creationId xmlns:p14="http://schemas.microsoft.com/office/powerpoint/2010/main" val="359312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April 1945, delegates from 50 nations met to draft a charter for the United Nations</a:t>
            </a:r>
          </a:p>
          <a:p>
            <a:r>
              <a:rPr lang="en-US" dirty="0" smtClean="0"/>
              <a:t>There were five permanent members of the UN</a:t>
            </a:r>
          </a:p>
          <a:p>
            <a:pPr lvl="1"/>
            <a:r>
              <a:rPr lang="en-US" b="1" u="sng" dirty="0" smtClean="0"/>
              <a:t>U.S., Soviet Union, Britain, France, China</a:t>
            </a:r>
          </a:p>
          <a:p>
            <a:pPr lvl="2"/>
            <a:r>
              <a:rPr lang="en-US" dirty="0" smtClean="0"/>
              <a:t>Security Council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59" y="1"/>
            <a:ext cx="1628740" cy="16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3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b="1" u="sng" dirty="0" smtClean="0"/>
              <a:t>Peacekeeping</a:t>
            </a:r>
          </a:p>
          <a:p>
            <a:pPr lvl="1"/>
            <a:r>
              <a:rPr lang="en-US" b="1" u="sng" dirty="0" smtClean="0"/>
              <a:t>Prevent disease</a:t>
            </a:r>
          </a:p>
          <a:p>
            <a:pPr lvl="1"/>
            <a:r>
              <a:rPr lang="en-US" b="1" u="sng" dirty="0" smtClean="0"/>
              <a:t>Protect refugees</a:t>
            </a:r>
          </a:p>
          <a:p>
            <a:pPr lvl="1"/>
            <a:r>
              <a:rPr lang="en-US" b="1" u="sng" dirty="0" smtClean="0"/>
              <a:t>Help nations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6747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Alliance Breaks Apart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war, Allied Powers cooperated to defeat Nazi Germany</a:t>
            </a:r>
          </a:p>
          <a:p>
            <a:r>
              <a:rPr lang="en-US" dirty="0" smtClean="0"/>
              <a:t>After the </a:t>
            </a:r>
            <a:r>
              <a:rPr lang="en-US" smtClean="0"/>
              <a:t>war ends distrust </a:t>
            </a:r>
            <a:r>
              <a:rPr lang="en-US" dirty="0" smtClean="0"/>
              <a:t>will grow</a:t>
            </a:r>
          </a:p>
          <a:p>
            <a:pPr lvl="1"/>
            <a:r>
              <a:rPr lang="en-US" dirty="0" smtClean="0"/>
              <a:t>Leads to the Cold War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Conflicts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Churchill had long distrusted the Soviet Union</a:t>
            </a:r>
          </a:p>
          <a:p>
            <a:pPr lvl="1"/>
            <a:r>
              <a:rPr lang="en-US" dirty="0" smtClean="0"/>
              <a:t>Described the Soviet Union’s control of Eastern Europe as an “iron curtain”</a:t>
            </a:r>
          </a:p>
          <a:p>
            <a:pPr lvl="2"/>
            <a:r>
              <a:rPr lang="en-US" dirty="0" smtClean="0"/>
              <a:t>Symbolized the </a:t>
            </a:r>
            <a:r>
              <a:rPr lang="en-US" b="1" u="sng" dirty="0" smtClean="0"/>
              <a:t>growing fear of communism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4619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0"/>
            <a:ext cx="6263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7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Conflicts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Truman also sees communism as an evil force</a:t>
            </a:r>
          </a:p>
          <a:p>
            <a:r>
              <a:rPr lang="en-US" dirty="0" smtClean="0"/>
              <a:t>After a series of conflicts involving the Soviet Union, the U.S. takes action</a:t>
            </a:r>
          </a:p>
          <a:p>
            <a:r>
              <a:rPr lang="en-US" dirty="0" smtClean="0"/>
              <a:t>The Truman Doctrine wanted </a:t>
            </a:r>
            <a:r>
              <a:rPr lang="en-US" b="1" u="sng" dirty="0" smtClean="0"/>
              <a:t>to contain communism to countries already under Soviet control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19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Conflicts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enacts another plan to help out Western Europe</a:t>
            </a:r>
          </a:p>
          <a:p>
            <a:pPr lvl="1"/>
            <a:r>
              <a:rPr lang="en-US" dirty="0" smtClean="0"/>
              <a:t>The Marshall Plan</a:t>
            </a:r>
          </a:p>
          <a:p>
            <a:pPr lvl="2"/>
            <a:r>
              <a:rPr lang="en-US" b="1" u="sng" dirty="0" smtClean="0"/>
              <a:t>The U.S. sent aid to help countries rebuild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3463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Conflicts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Stalin saw the plan as a trick to win Eastern Europe over to capitalism and democracy</a:t>
            </a:r>
          </a:p>
          <a:p>
            <a:pPr lvl="1"/>
            <a:r>
              <a:rPr lang="en-US" b="1" u="sng" dirty="0" smtClean="0"/>
              <a:t>He forbade Eastern European countries to accept help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1911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Conflicts Develop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Defeated Germany became another focus of the Cold War</a:t>
            </a:r>
          </a:p>
          <a:p>
            <a:r>
              <a:rPr lang="en-US" dirty="0" smtClean="0"/>
              <a:t>Germany was divided into two zones</a:t>
            </a:r>
          </a:p>
          <a:p>
            <a:pPr lvl="1"/>
            <a:r>
              <a:rPr lang="en-US" dirty="0" smtClean="0"/>
              <a:t>Soviet Union controlled one zone (Communist)</a:t>
            </a:r>
          </a:p>
          <a:p>
            <a:pPr lvl="1"/>
            <a:r>
              <a:rPr lang="en-US" dirty="0" smtClean="0"/>
              <a:t>Britain, France, and the U.S. supported the other (Democratic)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9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AFTERMATH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2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0"/>
            <a:ext cx="524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09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Alliances were created</a:t>
            </a:r>
          </a:p>
          <a:p>
            <a:pPr lvl="1"/>
            <a:r>
              <a:rPr lang="en-US" dirty="0" smtClean="0"/>
              <a:t>NATO</a:t>
            </a:r>
          </a:p>
          <a:p>
            <a:pPr lvl="1"/>
            <a:r>
              <a:rPr lang="en-US" dirty="0" smtClean="0"/>
              <a:t>Warsaw Pact</a:t>
            </a:r>
          </a:p>
          <a:p>
            <a:r>
              <a:rPr lang="en-US" dirty="0" smtClean="0"/>
              <a:t>Arms Race began</a:t>
            </a:r>
          </a:p>
          <a:p>
            <a:r>
              <a:rPr lang="en-US" dirty="0" smtClean="0"/>
              <a:t>Cold War will last until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1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of War</a:t>
            </a:r>
          </a:p>
          <a:p>
            <a:pPr lvl="1"/>
            <a:r>
              <a:rPr lang="en-US" dirty="0" smtClean="0"/>
              <a:t>75 million people were killed</a:t>
            </a:r>
          </a:p>
          <a:p>
            <a:pPr lvl="2"/>
            <a:r>
              <a:rPr lang="en-US" dirty="0" smtClean="0"/>
              <a:t>In Europe, 38 million people died-many civilians</a:t>
            </a:r>
          </a:p>
          <a:p>
            <a:pPr lvl="2"/>
            <a:r>
              <a:rPr lang="en-US" dirty="0" smtClean="0"/>
              <a:t>22 million people died in the Soviet Union </a:t>
            </a:r>
            <a:r>
              <a:rPr lang="en-US" dirty="0" smtClean="0"/>
              <a:t>alone</a:t>
            </a:r>
          </a:p>
          <a:p>
            <a:pPr lvl="2"/>
            <a:endParaRPr lang="en-US" dirty="0"/>
          </a:p>
          <a:p>
            <a:pPr lvl="2"/>
            <a:r>
              <a:rPr lang="en-US" dirty="0" smtClean="0">
                <a:hlinkClick r:id="rId2"/>
              </a:rPr>
              <a:t>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0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Horrors of the Holocaust</a:t>
            </a:r>
          </a:p>
          <a:p>
            <a:pPr lvl="1"/>
            <a:r>
              <a:rPr lang="en-US" dirty="0" smtClean="0"/>
              <a:t>While the Allies knew about the Nazi concentration camps, many underestimated the full extent of the conditions</a:t>
            </a:r>
          </a:p>
          <a:p>
            <a:pPr lvl="1"/>
            <a:r>
              <a:rPr lang="en-US" dirty="0" smtClean="0"/>
              <a:t>People around the world were horrified and outraged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8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71500"/>
            <a:ext cx="79883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6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673100"/>
            <a:ext cx="4064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7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320800"/>
            <a:ext cx="62992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Nuremberg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 meeting, the Allies decided that many </a:t>
            </a:r>
            <a:r>
              <a:rPr lang="en-US" b="1" u="sng" dirty="0" smtClean="0"/>
              <a:t>Axis leaders needed to be held accountable for their actions in wartime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47" y="4275736"/>
            <a:ext cx="3462253" cy="25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4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Nuremberg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trials were held in </a:t>
            </a:r>
            <a:r>
              <a:rPr lang="en-US" b="1" u="sng" dirty="0" smtClean="0"/>
              <a:t>Nuremberg, Germany </a:t>
            </a:r>
            <a:endParaRPr lang="en-US" dirty="0" smtClean="0"/>
          </a:p>
          <a:p>
            <a:r>
              <a:rPr lang="en-US" b="1" u="sng" dirty="0" smtClean="0"/>
              <a:t>177</a:t>
            </a:r>
            <a:r>
              <a:rPr lang="en-US" dirty="0" smtClean="0"/>
              <a:t> people were tried</a:t>
            </a:r>
          </a:p>
          <a:p>
            <a:r>
              <a:rPr lang="en-US" dirty="0" smtClean="0"/>
              <a:t>142 were found guilty</a:t>
            </a:r>
          </a:p>
          <a:p>
            <a:r>
              <a:rPr lang="en-US" dirty="0" smtClean="0"/>
              <a:t>12 people were executed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857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1212</TotalTime>
  <Words>427</Words>
  <Application>Microsoft Macintosh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Opening Activity</vt:lpstr>
      <vt:lpstr>THE AFTERMATH</vt:lpstr>
      <vt:lpstr>The Aftermath</vt:lpstr>
      <vt:lpstr>The Aftermath</vt:lpstr>
      <vt:lpstr>PowerPoint Presentation</vt:lpstr>
      <vt:lpstr>PowerPoint Presentation</vt:lpstr>
      <vt:lpstr>PowerPoint Presentation</vt:lpstr>
      <vt:lpstr>The Nuremberg Trials</vt:lpstr>
      <vt:lpstr>The Nuremberg Trials</vt:lpstr>
      <vt:lpstr>The Nuremberg Trials</vt:lpstr>
      <vt:lpstr>The United Nations</vt:lpstr>
      <vt:lpstr>The United Nations</vt:lpstr>
      <vt:lpstr>The Alliance Breaks Apart</vt:lpstr>
      <vt:lpstr>New Conflicts Develop</vt:lpstr>
      <vt:lpstr>PowerPoint Presentation</vt:lpstr>
      <vt:lpstr>New Conflicts Develop</vt:lpstr>
      <vt:lpstr>New Conflicts Develop</vt:lpstr>
      <vt:lpstr>New Conflicts Develop</vt:lpstr>
      <vt:lpstr>New Conflicts Develop</vt:lpstr>
      <vt:lpstr>PowerPoint Presentation</vt:lpstr>
      <vt:lpstr>Looking Ahead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Activity</dc:title>
  <dc:creator>Brenna dacey</dc:creator>
  <cp:lastModifiedBy>Kelly McVey</cp:lastModifiedBy>
  <cp:revision>12</cp:revision>
  <dcterms:created xsi:type="dcterms:W3CDTF">2013-03-19T17:44:48Z</dcterms:created>
  <dcterms:modified xsi:type="dcterms:W3CDTF">2016-03-09T16:20:11Z</dcterms:modified>
</cp:coreProperties>
</file>