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0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9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3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0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9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0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3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CBBF-F256-0E43-9311-2082195950C8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4566-8537-354E-9210-91950224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EO3 ESSAY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2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EO3 Essay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the material benefits of industrialization outweighed the suffering it caused? Defend your position with three specific reasons for your </a:t>
            </a:r>
            <a:r>
              <a:rPr lang="en-US" dirty="0" err="1" smtClean="0"/>
              <a:t>opion</a:t>
            </a:r>
            <a:r>
              <a:rPr lang="en-US" dirty="0" smtClean="0"/>
              <a:t> and use specific historical details from the unit to support your belief.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2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Made changes/laws regarding working conditions</a:t>
            </a:r>
          </a:p>
          <a:p>
            <a:pPr lvl="1"/>
            <a:r>
              <a:rPr lang="en-US" dirty="0" smtClean="0"/>
              <a:t>Better pay</a:t>
            </a:r>
          </a:p>
          <a:p>
            <a:pPr lvl="1"/>
            <a:r>
              <a:rPr lang="en-US" dirty="0" smtClean="0"/>
              <a:t>Limit hours worked</a:t>
            </a:r>
          </a:p>
          <a:p>
            <a:pPr lvl="1"/>
            <a:r>
              <a:rPr lang="en-US" dirty="0" smtClean="0"/>
              <a:t>Improve safety</a:t>
            </a:r>
          </a:p>
          <a:p>
            <a:pPr lvl="1"/>
            <a:r>
              <a:rPr lang="en-US" dirty="0" smtClean="0"/>
              <a:t>Unions were developed</a:t>
            </a:r>
          </a:p>
          <a:p>
            <a:pPr lvl="1"/>
            <a:r>
              <a:rPr lang="en-US" dirty="0" smtClean="0"/>
              <a:t>Collective Bargaining: </a:t>
            </a:r>
            <a:r>
              <a:rPr lang="en-US" dirty="0"/>
              <a:t>negotiations between employers and </a:t>
            </a:r>
            <a:r>
              <a:rPr lang="en-US" dirty="0" smtClean="0"/>
              <a:t>employees </a:t>
            </a:r>
            <a:r>
              <a:rPr lang="en-US" dirty="0"/>
              <a:t>aimed at reaching agreements to regulate working conditions. The interests of the employees are commonly presented by representatives of a trade union to which the employees belong.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3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of Living rose</a:t>
            </a:r>
          </a:p>
          <a:p>
            <a:pPr lvl="1"/>
            <a:r>
              <a:rPr lang="en-US" dirty="0" smtClean="0"/>
              <a:t>People lived better</a:t>
            </a:r>
          </a:p>
          <a:p>
            <a:pPr lvl="1"/>
            <a:r>
              <a:rPr lang="en-US" dirty="0" smtClean="0"/>
              <a:t>Wages increased</a:t>
            </a:r>
          </a:p>
          <a:p>
            <a:pPr lvl="1"/>
            <a:r>
              <a:rPr lang="en-US" dirty="0" smtClean="0"/>
              <a:t>People were able to buy luxuries not just necessities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Transportation developments	</a:t>
            </a:r>
          </a:p>
          <a:p>
            <a:pPr lvl="1"/>
            <a:r>
              <a:rPr lang="en-US" dirty="0" smtClean="0"/>
              <a:t>Increased communication</a:t>
            </a:r>
          </a:p>
          <a:p>
            <a:pPr lvl="1"/>
            <a:r>
              <a:rPr lang="en-US" dirty="0" smtClean="0"/>
              <a:t>Increased traveling</a:t>
            </a:r>
          </a:p>
          <a:p>
            <a:pPr lvl="1"/>
            <a:r>
              <a:rPr lang="en-US" dirty="0" smtClean="0"/>
              <a:t>Helped strengthen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7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living conditions</a:t>
            </a:r>
          </a:p>
          <a:p>
            <a:pPr lvl="1"/>
            <a:r>
              <a:rPr lang="en-US" dirty="0" smtClean="0"/>
              <a:t>Crowded tenements</a:t>
            </a:r>
          </a:p>
          <a:p>
            <a:pPr lvl="1"/>
            <a:r>
              <a:rPr lang="en-US" dirty="0" smtClean="0"/>
              <a:t>Initially unsanitary</a:t>
            </a:r>
          </a:p>
          <a:p>
            <a:pPr lvl="1"/>
            <a:r>
              <a:rPr lang="en-US" dirty="0" smtClean="0"/>
              <a:t>Not enough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9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working conditions</a:t>
            </a:r>
          </a:p>
          <a:p>
            <a:pPr lvl="1"/>
            <a:r>
              <a:rPr lang="en-US" dirty="0" smtClean="0"/>
              <a:t>Unsafe</a:t>
            </a:r>
          </a:p>
          <a:p>
            <a:pPr lvl="1"/>
            <a:r>
              <a:rPr lang="en-US" dirty="0" smtClean="0"/>
              <a:t>Long hours</a:t>
            </a:r>
          </a:p>
          <a:p>
            <a:pPr lvl="1"/>
            <a:r>
              <a:rPr lang="en-US" dirty="0" smtClean="0"/>
              <a:t>Little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8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problems in the city</a:t>
            </a:r>
          </a:p>
          <a:p>
            <a:pPr lvl="1"/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Crime</a:t>
            </a:r>
          </a:p>
          <a:p>
            <a:pPr lvl="1"/>
            <a:r>
              <a:rPr lang="en-US" dirty="0" smtClean="0"/>
              <a:t>Hunger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3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</a:p>
          <a:p>
            <a:pPr lvl="1"/>
            <a:r>
              <a:rPr lang="en-US" dirty="0" smtClean="0"/>
              <a:t>Breathing in thick air, lung damage</a:t>
            </a:r>
          </a:p>
          <a:p>
            <a:pPr lvl="1"/>
            <a:r>
              <a:rPr lang="en-US" dirty="0" smtClean="0"/>
              <a:t>Release chemicals and waste into water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2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168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INDUSTRIAL REVOLUTION</vt:lpstr>
      <vt:lpstr>EO3 Essay Prep</vt:lpstr>
      <vt:lpstr>Benefits</vt:lpstr>
      <vt:lpstr>Benefits</vt:lpstr>
      <vt:lpstr>Benefits</vt:lpstr>
      <vt:lpstr>CONSEQUENCES</vt:lpstr>
      <vt:lpstr>Consequences</vt:lpstr>
      <vt:lpstr>Consequences</vt:lpstr>
      <vt:lpstr>Consequences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Kelly McVey</dc:creator>
  <cp:lastModifiedBy>Kelly McVey</cp:lastModifiedBy>
  <cp:revision>1</cp:revision>
  <dcterms:created xsi:type="dcterms:W3CDTF">2014-11-03T16:52:26Z</dcterms:created>
  <dcterms:modified xsi:type="dcterms:W3CDTF">2014-11-07T13:39:00Z</dcterms:modified>
</cp:coreProperties>
</file>