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2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7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1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1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9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3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2D42-891E-BC45-8328-D4F81791161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4F26-5A30-3847-BCDC-7F363A558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6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Sociology	EO3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64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age </a:t>
            </a:r>
            <a:r>
              <a:rPr lang="en-US" dirty="0" err="1" smtClean="0"/>
              <a:t>stratificaion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unequal distribution of scarce resources in a society is based on age.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3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conflict theory say about 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competition over scarce resources lies at the heart of ageism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0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Intergenerational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social class from one generation to the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9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happen for social stratification to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must be </a:t>
            </a:r>
            <a:r>
              <a:rPr lang="en-US" b="1" i="1" u="sng" dirty="0" smtClean="0"/>
              <a:t>limited</a:t>
            </a:r>
            <a:r>
              <a:rPr lang="en-US" dirty="0" smtClean="0"/>
              <a:t> resources divided </a:t>
            </a:r>
            <a:r>
              <a:rPr lang="en-US" b="1" i="1" u="sng" dirty="0" smtClean="0"/>
              <a:t>unequally</a:t>
            </a:r>
            <a:r>
              <a:rPr lang="en-US" dirty="0" smtClean="0"/>
              <a:t> among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7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Anglo-assimilation and what is an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Fitting in as similar as possible to the dominant Anglo-Saxon culture</a:t>
            </a:r>
          </a:p>
          <a:p>
            <a:r>
              <a:rPr lang="en-US" dirty="0" smtClean="0"/>
              <a:t>Germans in the 1900’s </a:t>
            </a:r>
            <a:r>
              <a:rPr lang="en-US" dirty="0" err="1" smtClean="0"/>
              <a:t>anglo</a:t>
            </a:r>
            <a:r>
              <a:rPr lang="en-US" dirty="0" smtClean="0"/>
              <a:t>-assimilated quickly when coming to the United States so they were not viewed as the enemy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69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Occupational sex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division of jobs by sex</a:t>
            </a:r>
          </a:p>
          <a:p>
            <a:r>
              <a:rPr lang="en-US" dirty="0" smtClean="0"/>
              <a:t>The concentration of women in lower status positions</a:t>
            </a:r>
          </a:p>
          <a:p>
            <a:r>
              <a:rPr lang="en-US" dirty="0" smtClean="0"/>
              <a:t>Ex. Women are nurses, men are doctors</a:t>
            </a:r>
          </a:p>
          <a:p>
            <a:r>
              <a:rPr lang="en-US" dirty="0" smtClean="0"/>
              <a:t>Ex. Women are receptionists and secretaries, men are CEOs</a:t>
            </a:r>
            <a:r>
              <a:rPr lang="en-US" smtClean="0"/>
              <a:t>,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5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Social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segment of a population whose members hold similar amounts of scarce resources and share values, norms, and an identifiable lifestyle.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0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economic resources possessed by an individual or group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6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functionalist theory of social stratification?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stratification assures that the most qualified people fill the most important positions, that these qualified people perform their tasks competently, and that they are rewarded for the efforts.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7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widely held negative attitudes toward a group (minority or majority) and its individual members </a:t>
            </a:r>
          </a:p>
        </p:txBody>
      </p:sp>
    </p:spTree>
    <p:extLst>
      <p:ext uri="{BB962C8B-B14F-4D97-AF65-F5344CB8AC3E}">
        <p14:creationId xmlns:p14="http://schemas.microsoft.com/office/powerpoint/2010/main" val="47399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Stereotype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distorted, exaggerated, or oversimplified image applied to a category of </a:t>
            </a:r>
            <a:r>
              <a:rPr lang="en-US" dirty="0" smtClean="0"/>
              <a:t>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8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minority group in the U.S. has had the most economic &amp; educational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Asian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5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gender 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social process of learning how to act as a boy or girl.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Sexism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defined as a set of beliefs, attitudes, norms, and values used to justify gender inequality.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4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328</Words>
  <Application>Microsoft Macintosh PowerPoint</Application>
  <PresentationFormat>On-screen Show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Sociology EO3 Review</vt:lpstr>
      <vt:lpstr>Define Social Class</vt:lpstr>
      <vt:lpstr>Define Wealth</vt:lpstr>
      <vt:lpstr>What is the functionalist theory of social stratification?</vt:lpstr>
      <vt:lpstr>Define prejudice</vt:lpstr>
      <vt:lpstr>Define Stereotype</vt:lpstr>
      <vt:lpstr>Which minority group in the U.S. has had the most economic &amp; educational success?</vt:lpstr>
      <vt:lpstr>Define gender socialization</vt:lpstr>
      <vt:lpstr>Define Sexism</vt:lpstr>
      <vt:lpstr>Define age stratificaion</vt:lpstr>
      <vt:lpstr>What does the conflict theory say about age?</vt:lpstr>
      <vt:lpstr>Intergenerational Mobility</vt:lpstr>
      <vt:lpstr>What must happen for social stratification to occur?</vt:lpstr>
      <vt:lpstr>What is Anglo-assimilation and what is an example?</vt:lpstr>
      <vt:lpstr>Describe Occupational sex segregation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EO3 Review</dc:title>
  <dc:creator>Kelly McVey</dc:creator>
  <cp:lastModifiedBy>Kelly McVey</cp:lastModifiedBy>
  <cp:revision>1</cp:revision>
  <dcterms:created xsi:type="dcterms:W3CDTF">2015-11-16T14:27:08Z</dcterms:created>
  <dcterms:modified xsi:type="dcterms:W3CDTF">2015-11-16T14:35:39Z</dcterms:modified>
</cp:coreProperties>
</file>