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18"/>
  </p:notesMasterIdLst>
  <p:sldIdLst>
    <p:sldId id="256" r:id="rId2"/>
    <p:sldId id="257" r:id="rId3"/>
    <p:sldId id="261" r:id="rId4"/>
    <p:sldId id="262" r:id="rId5"/>
    <p:sldId id="273" r:id="rId6"/>
    <p:sldId id="260" r:id="rId7"/>
    <p:sldId id="271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2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AB890-5C14-AB41-AD40-5575E436461D}" type="datetimeFigureOut">
              <a:rPr lang="en-US" smtClean="0"/>
              <a:t>2/24/15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14CDC-7BD8-C14B-AD14-09D2F28B4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7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4CDC-7BD8-C14B-AD14-09D2F28B49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31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4CDC-7BD8-C14B-AD14-09D2F28B49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6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495E-9F9C-B641-BD95-7969E7B95FE2}" type="datetimeFigureOut">
              <a:rPr lang="en-US" smtClean="0"/>
              <a:t>2/24/15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38A8-6963-1F44-A973-533201B0B7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495E-9F9C-B641-BD95-7969E7B95FE2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38A8-6963-1F44-A973-533201B0B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495E-9F9C-B641-BD95-7969E7B95FE2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38A8-6963-1F44-A973-533201B0B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495E-9F9C-B641-BD95-7969E7B95FE2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38A8-6963-1F44-A973-533201B0B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495E-9F9C-B641-BD95-7969E7B95FE2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38A8-6963-1F44-A973-533201B0B7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495E-9F9C-B641-BD95-7969E7B95FE2}" type="datetimeFigureOut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38A8-6963-1F44-A973-533201B0B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495E-9F9C-B641-BD95-7969E7B95FE2}" type="datetimeFigureOut">
              <a:rPr lang="en-US" smtClean="0"/>
              <a:t>2/24/15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38A8-6963-1F44-A973-533201B0B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495E-9F9C-B641-BD95-7969E7B95FE2}" type="datetimeFigureOut">
              <a:rPr lang="en-US" smtClean="0"/>
              <a:t>2/24/15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3838A8-6963-1F44-A973-533201B0B7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495E-9F9C-B641-BD95-7969E7B95FE2}" type="datetimeFigureOut">
              <a:rPr lang="en-US" smtClean="0"/>
              <a:t>2/24/15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38A8-6963-1F44-A973-533201B0B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495E-9F9C-B641-BD95-7969E7B95FE2}" type="datetimeFigureOut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13838A8-6963-1F44-A973-533201B0B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E54495E-9F9C-B641-BD95-7969E7B95FE2}" type="datetimeFigureOut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38A8-6963-1F44-A973-533201B0B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E54495E-9F9C-B641-BD95-7969E7B95FE2}" type="datetimeFigureOut">
              <a:rPr lang="en-US" smtClean="0"/>
              <a:t>2/24/15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13838A8-6963-1F44-A973-533201B0B78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5Y9NexpibEo" TargetMode="Externa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ROAD TO WWII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Axis Aggression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5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German Aggression 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Hitler wanted bring all German-speaking people into the Third Reich</a:t>
            </a:r>
          </a:p>
          <a:p>
            <a:r>
              <a:rPr lang="en-US" dirty="0" smtClean="0"/>
              <a:t>In 1938, Hitler began the Anschluss, or the unification of Austria and Germany</a:t>
            </a:r>
          </a:p>
          <a:p>
            <a:pPr lvl="1"/>
            <a:r>
              <a:rPr lang="en-US" dirty="0" smtClean="0"/>
              <a:t>Austria was appalled but was unable to do anything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71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German Aggression 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Germany’s next victim was Czechoslovakia </a:t>
            </a:r>
          </a:p>
          <a:p>
            <a:r>
              <a:rPr lang="en-US" dirty="0" smtClean="0"/>
              <a:t>Hitler wanted the 3 million Germans living in the Sudetenland to have autonomy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0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26" y="1117599"/>
            <a:ext cx="8756610" cy="494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1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German Aggression 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Czechoslovakia was one of two democracies in Eastern Europe</a:t>
            </a:r>
          </a:p>
          <a:p>
            <a:pPr lvl="1"/>
            <a:r>
              <a:rPr lang="en-US" dirty="0" smtClean="0"/>
              <a:t>This worried Britain and France but they choose appeasement again</a:t>
            </a:r>
          </a:p>
          <a:p>
            <a:r>
              <a:rPr lang="en-US" dirty="0" smtClean="0"/>
              <a:t>At the Munich Conference in 1938, Hitler promised he would not expand territory anymore</a:t>
            </a:r>
          </a:p>
          <a:p>
            <a:pPr lvl="1"/>
            <a:r>
              <a:rPr lang="en-US" dirty="0" smtClean="0"/>
              <a:t>In 1939, he invaded the rest of Czechoslovakia </a:t>
            </a:r>
          </a:p>
        </p:txBody>
      </p:sp>
    </p:spTree>
    <p:extLst>
      <p:ext uri="{BB962C8B-B14F-4D97-AF65-F5344CB8AC3E}">
        <p14:creationId xmlns:p14="http://schemas.microsoft.com/office/powerpoint/2010/main" val="196840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 Plunges Toward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August 1939, Hitler surprised everyone by announcing a non-aggression pact with the </a:t>
            </a:r>
            <a:r>
              <a:rPr lang="en-US" b="1" u="sng" dirty="0" smtClean="0"/>
              <a:t>Soviet Union</a:t>
            </a:r>
          </a:p>
          <a:p>
            <a:pPr lvl="1"/>
            <a:r>
              <a:rPr lang="en-US" dirty="0" smtClean="0"/>
              <a:t>Would not fight each other</a:t>
            </a:r>
          </a:p>
          <a:p>
            <a:pPr lvl="1"/>
            <a:r>
              <a:rPr lang="en-US" dirty="0" smtClean="0"/>
              <a:t>Divide Poland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412" y="4057176"/>
            <a:ext cx="4610587" cy="280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1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 Plunges Toward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September 1, 1939, Germany invaded </a:t>
            </a:r>
            <a:r>
              <a:rPr lang="en-US" b="1" u="sng" dirty="0" smtClean="0"/>
              <a:t>Poland</a:t>
            </a:r>
          </a:p>
          <a:p>
            <a:r>
              <a:rPr lang="en-US" dirty="0" smtClean="0">
                <a:hlinkClick r:id="rId2"/>
              </a:rPr>
              <a:t>Invasion of Poland</a:t>
            </a:r>
            <a:endParaRPr lang="en-US" dirty="0" smtClean="0"/>
          </a:p>
          <a:p>
            <a:r>
              <a:rPr lang="en-US" b="1" u="sng" dirty="0" smtClean="0"/>
              <a:t>Britain and France had agreed to protect Poland</a:t>
            </a:r>
            <a:r>
              <a:rPr lang="en-US" dirty="0" smtClean="0"/>
              <a:t>-WWII began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030" y="3810000"/>
            <a:ext cx="2117969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7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 Plunges Toward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Neville Chamberlain, prime minister of Britain, said, “They had to choose between war and dishonor.  They chose dishonor, they will have war.”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2267"/>
            <a:ext cx="3115733" cy="311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0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Dictators Challenge World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Japan believed it should have an empire as large as the western powers</a:t>
            </a:r>
          </a:p>
          <a:p>
            <a:r>
              <a:rPr lang="en-US" dirty="0" smtClean="0"/>
              <a:t>In 1931, Japan seized </a:t>
            </a:r>
            <a:r>
              <a:rPr lang="en-US" b="1" u="sng" dirty="0" smtClean="0"/>
              <a:t>Manchuria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188" y="3313540"/>
            <a:ext cx="4725946" cy="354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5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Dictators Challenge World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Japan was condemned by League of Nations and withdrew</a:t>
            </a:r>
          </a:p>
          <a:p>
            <a:pPr lvl="1"/>
            <a:r>
              <a:rPr lang="en-US" dirty="0" smtClean="0"/>
              <a:t>Strengthened their military</a:t>
            </a:r>
          </a:p>
          <a:p>
            <a:pPr lvl="1"/>
            <a:r>
              <a:rPr lang="en-US" dirty="0" smtClean="0"/>
              <a:t>Overran much of China</a:t>
            </a:r>
          </a:p>
          <a:p>
            <a:pPr lvl="1"/>
            <a:r>
              <a:rPr lang="en-US" dirty="0" smtClean="0"/>
              <a:t>West did little to stop Japan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2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Dictators Challenge World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1935, Italy invaded Ethiopia</a:t>
            </a:r>
          </a:p>
          <a:p>
            <a:pPr lvl="1"/>
            <a:r>
              <a:rPr lang="en-US" dirty="0" smtClean="0"/>
              <a:t>Wanted revenge for an earlier defeat</a:t>
            </a:r>
          </a:p>
          <a:p>
            <a:pPr lvl="1"/>
            <a:r>
              <a:rPr lang="en-US" dirty="0" smtClean="0"/>
              <a:t>Wanted to add Ethiopia to other territories in East Africa</a:t>
            </a:r>
          </a:p>
          <a:p>
            <a:r>
              <a:rPr lang="en-US" dirty="0" smtClean="0"/>
              <a:t>The League of Nations placed sanctions on Italy</a:t>
            </a:r>
          </a:p>
          <a:p>
            <a:pPr lvl="1"/>
            <a:r>
              <a:rPr lang="en-US" dirty="0" smtClean="0"/>
              <a:t>Were not enforced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172" y="4419600"/>
            <a:ext cx="207082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3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Dictators Challenge World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1936, Spain plunged into a civil war led by a conservative general named Francisco Franco</a:t>
            </a:r>
          </a:p>
          <a:p>
            <a:pPr lvl="1"/>
            <a:r>
              <a:rPr lang="en-US" dirty="0" smtClean="0"/>
              <a:t>Supported by fascists and conservatives</a:t>
            </a:r>
          </a:p>
          <a:p>
            <a:pPr lvl="2"/>
            <a:r>
              <a:rPr lang="en-US" dirty="0" smtClean="0"/>
              <a:t>Became known as nationalists</a:t>
            </a:r>
          </a:p>
          <a:p>
            <a:r>
              <a:rPr lang="en-US" dirty="0" smtClean="0"/>
              <a:t>Franco was aided by Hitler and Mussolini</a:t>
            </a:r>
          </a:p>
          <a:p>
            <a:pPr lvl="1"/>
            <a:r>
              <a:rPr lang="en-US" dirty="0" smtClean="0"/>
              <a:t>US, France, and Britain remained neutral</a:t>
            </a:r>
          </a:p>
          <a:p>
            <a:r>
              <a:rPr lang="en-US" dirty="0" smtClean="0"/>
              <a:t>Franco wins power in 1939</a:t>
            </a:r>
          </a:p>
          <a:p>
            <a:pPr lvl="1"/>
            <a:r>
              <a:rPr lang="en-US" dirty="0" smtClean="0"/>
              <a:t>Created a fascist dictatorship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725" y="4948590"/>
            <a:ext cx="1381275" cy="190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7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Dictators Challenge World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1936, Germany invaded the </a:t>
            </a:r>
            <a:r>
              <a:rPr lang="en-US" b="1" u="sng" dirty="0" smtClean="0"/>
              <a:t>Rhineland</a:t>
            </a:r>
          </a:p>
          <a:p>
            <a:pPr lvl="1"/>
            <a:r>
              <a:rPr lang="en-US" dirty="0" smtClean="0"/>
              <a:t>Violated </a:t>
            </a:r>
            <a:r>
              <a:rPr lang="en-US" b="1" u="sng" dirty="0" smtClean="0"/>
              <a:t>Treaty of Versailles</a:t>
            </a:r>
          </a:p>
          <a:p>
            <a:pPr lvl="1"/>
            <a:r>
              <a:rPr lang="en-US" dirty="0" smtClean="0"/>
              <a:t>Little was done to stop Hitler’s advances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5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444500"/>
            <a:ext cx="69342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52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Dictators Challenge World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Hitler took another step that angered the western democracies</a:t>
            </a:r>
          </a:p>
          <a:p>
            <a:pPr lvl="1"/>
            <a:r>
              <a:rPr lang="en-US" dirty="0" smtClean="0"/>
              <a:t>Formed an alliance with </a:t>
            </a:r>
            <a:r>
              <a:rPr lang="en-US" b="1" u="sng" dirty="0" smtClean="0"/>
              <a:t>Italy and Japan</a:t>
            </a:r>
          </a:p>
          <a:p>
            <a:pPr lvl="2"/>
            <a:r>
              <a:rPr lang="en-US" dirty="0" smtClean="0"/>
              <a:t>Rome-Berlin-Tokyo Axis</a:t>
            </a:r>
          </a:p>
          <a:p>
            <a:pPr lvl="2"/>
            <a:r>
              <a:rPr lang="en-US" dirty="0" smtClean="0"/>
              <a:t>Goal: </a:t>
            </a:r>
            <a:r>
              <a:rPr lang="en-US" b="1" u="sng" dirty="0" smtClean="0"/>
              <a:t>fight Soviet communism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373864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did western powers do to stop the dictators?</a:t>
            </a:r>
          </a:p>
          <a:p>
            <a:pPr lvl="1"/>
            <a:r>
              <a:rPr lang="en-US" dirty="0" smtClean="0"/>
              <a:t>Nothing!</a:t>
            </a:r>
          </a:p>
          <a:p>
            <a:pPr lvl="1"/>
            <a:r>
              <a:rPr lang="en-US" dirty="0" smtClean="0"/>
              <a:t>Adopted a policy of </a:t>
            </a:r>
            <a:r>
              <a:rPr lang="en-US" b="1" u="sng" dirty="0" smtClean="0"/>
              <a:t>appeasement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932" y="4009107"/>
            <a:ext cx="4212167" cy="284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4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5060</TotalTime>
  <Words>418</Words>
  <Application>Microsoft Macintosh PowerPoint</Application>
  <PresentationFormat>On-screen Show (4:3)</PresentationFormat>
  <Paragraphs>62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Technic</vt:lpstr>
      <vt:lpstr>THE ROAD TO WWII</vt:lpstr>
      <vt:lpstr>Dictators Challenge World Peace</vt:lpstr>
      <vt:lpstr>Dictators Challenge World Peace</vt:lpstr>
      <vt:lpstr>Dictators Challenge World Peace</vt:lpstr>
      <vt:lpstr>Dictators Challenge World Peace</vt:lpstr>
      <vt:lpstr>Dictators Challenge World Peace</vt:lpstr>
      <vt:lpstr>PowerPoint Presentation</vt:lpstr>
      <vt:lpstr>Dictators Challenge World Peace</vt:lpstr>
      <vt:lpstr>Western Powers</vt:lpstr>
      <vt:lpstr>German Aggression Continues</vt:lpstr>
      <vt:lpstr>German Aggression Continues</vt:lpstr>
      <vt:lpstr>PowerPoint Presentation</vt:lpstr>
      <vt:lpstr>German Aggression Continues</vt:lpstr>
      <vt:lpstr>Europe Plunges Toward War</vt:lpstr>
      <vt:lpstr>Europe Plunges Toward War</vt:lpstr>
      <vt:lpstr>Europe Plunges Toward War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ROAD TO WWII</dc:title>
  <dc:creator>Brenna dacey</dc:creator>
  <cp:lastModifiedBy>Brenna dacey</cp:lastModifiedBy>
  <cp:revision>32</cp:revision>
  <dcterms:created xsi:type="dcterms:W3CDTF">2013-03-04T16:28:25Z</dcterms:created>
  <dcterms:modified xsi:type="dcterms:W3CDTF">2015-02-24T17:28:25Z</dcterms:modified>
</cp:coreProperties>
</file>