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6"/>
  </p:notesMasterIdLst>
  <p:sldIdLst>
    <p:sldId id="260" r:id="rId2"/>
    <p:sldId id="269" r:id="rId3"/>
    <p:sldId id="264" r:id="rId4"/>
    <p:sldId id="261" r:id="rId5"/>
    <p:sldId id="265" r:id="rId6"/>
    <p:sldId id="256" r:id="rId7"/>
    <p:sldId id="267" r:id="rId8"/>
    <p:sldId id="268" r:id="rId9"/>
    <p:sldId id="262" r:id="rId10"/>
    <p:sldId id="259" r:id="rId11"/>
    <p:sldId id="258" r:id="rId12"/>
    <p:sldId id="257" r:id="rId13"/>
    <p:sldId id="263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2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65E02-4B1B-9A4E-B4CE-6AACF4B8C1AF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878D4-A355-544B-A97F-61A587A2A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25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878D4-A355-544B-A97F-61A587A2ADA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53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Socialists condemned the evils of capitalism</a:t>
            </a:r>
          </a:p>
          <a:p>
            <a:r>
              <a:rPr lang="en-US" dirty="0" smtClean="0"/>
              <a:t>Focused on</a:t>
            </a:r>
            <a:r>
              <a:rPr lang="en-US" baseline="0" dirty="0" smtClean="0"/>
              <a:t> the good of society</a:t>
            </a:r>
          </a:p>
          <a:p>
            <a:r>
              <a:rPr lang="en-US" baseline="0" dirty="0" smtClean="0"/>
              <a:t>Grew out of Enlightenment ideas-people are good/social justice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878D4-A355-544B-A97F-61A587A2ADA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44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Karl</a:t>
            </a:r>
            <a:r>
              <a:rPr lang="en-US" baseline="0" dirty="0" smtClean="0"/>
              <a:t> Marx and </a:t>
            </a:r>
            <a:r>
              <a:rPr lang="en-US" baseline="0" dirty="0" err="1" smtClean="0"/>
              <a:t>Frederich</a:t>
            </a:r>
            <a:r>
              <a:rPr lang="en-US" baseline="0" dirty="0" smtClean="0"/>
              <a:t> Engels wrote “The Communist Manifesto”</a:t>
            </a:r>
          </a:p>
          <a:p>
            <a:r>
              <a:rPr lang="en-US" baseline="0" dirty="0" smtClean="0"/>
              <a:t>The entire course of history was a struggle between the haves and the have </a:t>
            </a:r>
            <a:r>
              <a:rPr lang="en-US" baseline="0" dirty="0" err="1" smtClean="0"/>
              <a:t>nots</a:t>
            </a:r>
            <a:endParaRPr lang="en-US" baseline="0" dirty="0" smtClean="0"/>
          </a:p>
          <a:p>
            <a:r>
              <a:rPr lang="en-US" baseline="0" dirty="0" smtClean="0"/>
              <a:t>Predicted/encouraged proletariat to take control of the means of production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878D4-A355-544B-A97F-61A587A2ADA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66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John Stuart Mill wanted to improve conditions for workers and women</a:t>
            </a:r>
          </a:p>
          <a:p>
            <a:r>
              <a:rPr lang="en-US" dirty="0" smtClean="0"/>
              <a:t>Democratic governments have absorbed these ideas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878D4-A355-544B-A97F-61A587A2ADA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41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BE22-B10A-D747-A2C7-6E12669C0691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7033-38EE-1B4B-970C-D90E648832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BE22-B10A-D747-A2C7-6E12669C0691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7033-38EE-1B4B-970C-D90E64883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BE22-B10A-D747-A2C7-6E12669C0691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7033-38EE-1B4B-970C-D90E64883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BE22-B10A-D747-A2C7-6E12669C0691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7033-38EE-1B4B-970C-D90E64883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BE22-B10A-D747-A2C7-6E12669C0691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7033-38EE-1B4B-970C-D90E648832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BE22-B10A-D747-A2C7-6E12669C0691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7033-38EE-1B4B-970C-D90E64883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BE22-B10A-D747-A2C7-6E12669C0691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7033-38EE-1B4B-970C-D90E64883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BE22-B10A-D747-A2C7-6E12669C0691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EC7033-38EE-1B4B-970C-D90E648832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BE22-B10A-D747-A2C7-6E12669C0691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7033-38EE-1B4B-970C-D90E64883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BE22-B10A-D747-A2C7-6E12669C0691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9EC7033-38EE-1B4B-970C-D90E64883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E5CBE22-B10A-D747-A2C7-6E12669C0691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7033-38EE-1B4B-970C-D90E64883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E5CBE22-B10A-D747-A2C7-6E12669C0691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9EC7033-38EE-1B4B-970C-D90E6488324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Warm-Ups 10/28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4. Why was coal important during the Industrial Revolution?</a:t>
            </a:r>
          </a:p>
          <a:p>
            <a:pPr lvl="1"/>
            <a:r>
              <a:rPr lang="en-US" dirty="0" smtClean="0"/>
              <a:t>Needed in production of iron</a:t>
            </a:r>
          </a:p>
          <a:p>
            <a:pPr lvl="1"/>
            <a:r>
              <a:rPr lang="en-US" dirty="0" smtClean="0"/>
              <a:t>Heating homes, energy</a:t>
            </a:r>
          </a:p>
          <a:p>
            <a:r>
              <a:rPr lang="en-US" dirty="0" smtClean="0"/>
              <a:t>5. What helped British famers increase food production?</a:t>
            </a:r>
          </a:p>
          <a:p>
            <a:pPr lvl="1"/>
            <a:r>
              <a:rPr lang="en-US" dirty="0" smtClean="0"/>
              <a:t>New technologies</a:t>
            </a:r>
          </a:p>
          <a:p>
            <a:r>
              <a:rPr lang="en-US" dirty="0" smtClean="0"/>
              <a:t>6. Why did Britain take the lead?</a:t>
            </a:r>
          </a:p>
          <a:p>
            <a:pPr lvl="1"/>
            <a:r>
              <a:rPr lang="en-US" dirty="0" smtClean="0"/>
              <a:t>Resources, population, money to invest, stable government</a:t>
            </a:r>
          </a:p>
          <a:p>
            <a:r>
              <a:rPr lang="en-US" dirty="0" smtClean="0"/>
              <a:t>7. Industrialization in the textile industry resulted in the establishment of what?</a:t>
            </a:r>
          </a:p>
          <a:p>
            <a:pPr lvl="1"/>
            <a:r>
              <a:rPr lang="en-US" dirty="0" smtClean="0"/>
              <a:t>Factories </a:t>
            </a:r>
          </a:p>
          <a:p>
            <a:r>
              <a:rPr lang="en-US" dirty="0" smtClean="0"/>
              <a:t>8. What was an important source of power for the Industrial Revolution?</a:t>
            </a:r>
          </a:p>
          <a:p>
            <a:pPr lvl="1"/>
            <a:r>
              <a:rPr lang="en-US" dirty="0" smtClean="0"/>
              <a:t>Steam engine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74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4937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Philosophy</a:t>
            </a:r>
          </a:p>
          <a:p>
            <a:pPr lvl="1"/>
            <a:r>
              <a:rPr lang="en-US" dirty="0" smtClean="0"/>
              <a:t>Those with the most ability </a:t>
            </a:r>
            <a:r>
              <a:rPr lang="en-US" b="1" u="sng" dirty="0" smtClean="0"/>
              <a:t>will make the greatest contribution and control the most resources</a:t>
            </a:r>
            <a:endParaRPr lang="en-US" b="1" u="sng" dirty="0"/>
          </a:p>
          <a:p>
            <a:r>
              <a:rPr lang="en-US" dirty="0"/>
              <a:t>Economic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Means of production are privately held</a:t>
            </a:r>
          </a:p>
          <a:p>
            <a:pPr lvl="1"/>
            <a:r>
              <a:rPr lang="en-US" dirty="0" smtClean="0"/>
              <a:t>Individuals who have the </a:t>
            </a:r>
            <a:r>
              <a:rPr lang="en-US" b="1" u="sng" dirty="0" smtClean="0"/>
              <a:t>most talent</a:t>
            </a:r>
            <a:r>
              <a:rPr lang="en-US" b="1" dirty="0" smtClean="0"/>
              <a:t> </a:t>
            </a:r>
            <a:r>
              <a:rPr lang="en-US" dirty="0" smtClean="0"/>
              <a:t>will control the most resources</a:t>
            </a:r>
            <a:endParaRPr lang="en-US" dirty="0"/>
          </a:p>
          <a:p>
            <a:r>
              <a:rPr lang="en-US" dirty="0"/>
              <a:t>Private </a:t>
            </a:r>
            <a:r>
              <a:rPr lang="en-US" dirty="0" smtClean="0"/>
              <a:t>Property</a:t>
            </a:r>
          </a:p>
          <a:p>
            <a:pPr lvl="1"/>
            <a:r>
              <a:rPr lang="en-US" dirty="0" smtClean="0"/>
              <a:t>Celebrated!</a:t>
            </a:r>
          </a:p>
          <a:p>
            <a:pPr lvl="1"/>
            <a:r>
              <a:rPr lang="en-US" dirty="0" smtClean="0"/>
              <a:t>Talent will gain the most private property</a:t>
            </a:r>
          </a:p>
          <a:p>
            <a:pPr lvl="2"/>
            <a:r>
              <a:rPr lang="en-US" b="1" u="sng" dirty="0" smtClean="0"/>
              <a:t>They have no obligation to share</a:t>
            </a:r>
          </a:p>
          <a:p>
            <a:r>
              <a:rPr lang="en-US" dirty="0" smtClean="0"/>
              <a:t>Social Structure</a:t>
            </a:r>
          </a:p>
          <a:p>
            <a:pPr lvl="1"/>
            <a:r>
              <a:rPr lang="en-US" dirty="0" smtClean="0"/>
              <a:t>Class distinctions are </a:t>
            </a:r>
            <a:r>
              <a:rPr lang="en-US" b="1" u="sng" dirty="0" smtClean="0"/>
              <a:t>fluid</a:t>
            </a:r>
          </a:p>
          <a:p>
            <a:pPr lvl="1"/>
            <a:r>
              <a:rPr lang="en-US" dirty="0" smtClean="0"/>
              <a:t>People with talent become wealthy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7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Philosophy</a:t>
            </a:r>
          </a:p>
          <a:p>
            <a:pPr lvl="1"/>
            <a:r>
              <a:rPr lang="en-US" dirty="0" smtClean="0"/>
              <a:t>From each according to his ability, to each according to his </a:t>
            </a:r>
            <a:r>
              <a:rPr lang="en-US" b="1" u="sng" dirty="0" smtClean="0"/>
              <a:t>contribution</a:t>
            </a:r>
          </a:p>
          <a:p>
            <a:r>
              <a:rPr lang="en-US" dirty="0" smtClean="0"/>
              <a:t>Economic System</a:t>
            </a:r>
          </a:p>
          <a:p>
            <a:pPr lvl="1"/>
            <a:r>
              <a:rPr lang="en-US" dirty="0" smtClean="0"/>
              <a:t>Owned by public enterprises</a:t>
            </a:r>
          </a:p>
          <a:p>
            <a:pPr lvl="1"/>
            <a:r>
              <a:rPr lang="en-US" dirty="0" smtClean="0"/>
              <a:t>People are paid on individual contribution</a:t>
            </a:r>
          </a:p>
          <a:p>
            <a:pPr lvl="1"/>
            <a:r>
              <a:rPr lang="en-US" dirty="0" smtClean="0"/>
              <a:t>Goods must be distributed </a:t>
            </a:r>
            <a:r>
              <a:rPr lang="en-US" b="1" u="sng" dirty="0" smtClean="0"/>
              <a:t>to benefit society as a whole</a:t>
            </a:r>
          </a:p>
          <a:p>
            <a:r>
              <a:rPr lang="en-US" dirty="0" smtClean="0"/>
              <a:t>Private Property</a:t>
            </a:r>
          </a:p>
          <a:p>
            <a:pPr lvl="1"/>
            <a:r>
              <a:rPr lang="en-US" b="1" u="sng" dirty="0" smtClean="0"/>
              <a:t>Personal</a:t>
            </a:r>
            <a:r>
              <a:rPr lang="en-US" dirty="0" smtClean="0"/>
              <a:t>: property owned by the individual</a:t>
            </a:r>
          </a:p>
          <a:p>
            <a:pPr lvl="2"/>
            <a:r>
              <a:rPr lang="en-US" dirty="0" smtClean="0"/>
              <a:t>Houses, clothing</a:t>
            </a:r>
          </a:p>
          <a:p>
            <a:pPr lvl="1"/>
            <a:r>
              <a:rPr lang="en-US" b="1" u="sng" dirty="0" smtClean="0"/>
              <a:t>Public</a:t>
            </a:r>
            <a:r>
              <a:rPr lang="en-US" dirty="0" smtClean="0"/>
              <a:t>: Property owned by state with worker control</a:t>
            </a:r>
          </a:p>
          <a:p>
            <a:pPr lvl="2"/>
            <a:r>
              <a:rPr lang="en-US" dirty="0" smtClean="0"/>
              <a:t>Factories </a:t>
            </a:r>
          </a:p>
          <a:p>
            <a:r>
              <a:rPr lang="en-US" dirty="0" smtClean="0"/>
              <a:t>Social Structure</a:t>
            </a:r>
          </a:p>
          <a:p>
            <a:pPr lvl="1"/>
            <a:r>
              <a:rPr lang="en-US" dirty="0" smtClean="0"/>
              <a:t>Class distinctions are </a:t>
            </a:r>
            <a:r>
              <a:rPr lang="en-US" b="1" u="sng" dirty="0" smtClean="0"/>
              <a:t>diminished 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242060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Philosophy</a:t>
            </a:r>
          </a:p>
          <a:p>
            <a:pPr lvl="1"/>
            <a:r>
              <a:rPr lang="en-US" dirty="0" smtClean="0"/>
              <a:t>From each according to his ability, to each according to his </a:t>
            </a:r>
            <a:r>
              <a:rPr lang="en-US" b="1" u="sng" dirty="0" smtClean="0"/>
              <a:t>needs</a:t>
            </a:r>
          </a:p>
          <a:p>
            <a:r>
              <a:rPr lang="en-US" dirty="0" smtClean="0"/>
              <a:t>Economic System</a:t>
            </a:r>
          </a:p>
          <a:p>
            <a:pPr lvl="1"/>
            <a:r>
              <a:rPr lang="en-US" dirty="0" smtClean="0"/>
              <a:t>The means of production are held in </a:t>
            </a:r>
            <a:r>
              <a:rPr lang="en-US" b="1" u="sng" dirty="0" smtClean="0"/>
              <a:t>common</a:t>
            </a:r>
          </a:p>
          <a:p>
            <a:pPr lvl="1"/>
            <a:r>
              <a:rPr lang="en-US" dirty="0" smtClean="0"/>
              <a:t>No concept of ownership</a:t>
            </a:r>
          </a:p>
          <a:p>
            <a:pPr lvl="1"/>
            <a:r>
              <a:rPr lang="en-US" dirty="0" smtClean="0"/>
              <a:t>No need for money</a:t>
            </a:r>
          </a:p>
          <a:p>
            <a:pPr lvl="1"/>
            <a:r>
              <a:rPr lang="en-US" dirty="0" smtClean="0"/>
              <a:t>Goods should be </a:t>
            </a:r>
            <a:r>
              <a:rPr lang="en-US" b="1" u="sng" dirty="0" smtClean="0"/>
              <a:t>distributed equally</a:t>
            </a:r>
          </a:p>
          <a:p>
            <a:r>
              <a:rPr lang="en-US" dirty="0" smtClean="0"/>
              <a:t>Private Property</a:t>
            </a:r>
          </a:p>
          <a:p>
            <a:pPr lvl="1"/>
            <a:r>
              <a:rPr lang="en-US" b="1" u="sng" dirty="0" smtClean="0"/>
              <a:t>Abolished!</a:t>
            </a:r>
          </a:p>
          <a:p>
            <a:r>
              <a:rPr lang="en-US" dirty="0" smtClean="0"/>
              <a:t>Social </a:t>
            </a:r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All class distinctions are </a:t>
            </a:r>
            <a:r>
              <a:rPr lang="en-US" b="1" u="sng" dirty="0" smtClean="0"/>
              <a:t>eliminated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446788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Utilitarianism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Jeremy Bentham’s philosophy that the goal of society should be </a:t>
            </a:r>
            <a:r>
              <a:rPr lang="en-US" b="1" u="sng" dirty="0" smtClean="0"/>
              <a:t>“the greatest happiness for the greatest number” of its citizens</a:t>
            </a:r>
          </a:p>
          <a:p>
            <a:pPr lvl="1"/>
            <a:r>
              <a:rPr lang="en-US" dirty="0" smtClean="0"/>
              <a:t>Supported individual freedom with some government intervention</a:t>
            </a:r>
          </a:p>
          <a:p>
            <a:r>
              <a:rPr lang="en-US" dirty="0" smtClean="0"/>
              <a:t>Do laws/actions provide more pleasure (happiness) or pain?</a:t>
            </a:r>
          </a:p>
          <a:p>
            <a:pPr lvl="1"/>
            <a:r>
              <a:rPr lang="en-US" dirty="0" smtClean="0"/>
              <a:t>Happiness=</a:t>
            </a:r>
            <a:r>
              <a:rPr lang="en-US" b="1" u="sng" dirty="0" smtClean="0"/>
              <a:t>pleasure/absence of pain</a:t>
            </a:r>
          </a:p>
          <a:p>
            <a:pPr lvl="1"/>
            <a:r>
              <a:rPr lang="en-US" dirty="0" smtClean="0"/>
              <a:t>Unhappiness= </a:t>
            </a:r>
            <a:r>
              <a:rPr lang="en-US" b="1" u="sng" dirty="0" smtClean="0"/>
              <a:t>pain</a:t>
            </a:r>
          </a:p>
          <a:p>
            <a:pPr lvl="1"/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002134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Utopianism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Utopianism: </a:t>
            </a:r>
            <a:r>
              <a:rPr lang="en-US" b="1" u="sng" dirty="0" smtClean="0"/>
              <a:t>wanting to create a society with near-perfect qualities</a:t>
            </a:r>
          </a:p>
          <a:p>
            <a:r>
              <a:rPr lang="en-US" dirty="0" smtClean="0"/>
              <a:t>Early socialists tried to build self-sufficient communities in which all work was shared and all property was owned in common</a:t>
            </a:r>
          </a:p>
          <a:p>
            <a:r>
              <a:rPr lang="en-US" dirty="0" smtClean="0"/>
              <a:t>No difference between rich and poor</a:t>
            </a:r>
          </a:p>
          <a:p>
            <a:r>
              <a:rPr lang="en-US" dirty="0" smtClean="0"/>
              <a:t>Robert Owen set up a model community</a:t>
            </a:r>
          </a:p>
          <a:p>
            <a:pPr lvl="1"/>
            <a:r>
              <a:rPr lang="en-US" dirty="0" smtClean="0"/>
              <a:t>Improved living and working conditions for the poor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759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primary sources to understand living and working conditions during the Industrial Revolution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871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 10/28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</a:p>
          <a:p>
            <a:pPr lvl="1"/>
            <a:r>
              <a:rPr lang="en-US" dirty="0" smtClean="0"/>
              <a:t>Be able to describe living and working conditions during the Industrial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28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Warm-Ups 10/29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4008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9. Describe working conditions in mines and factories.</a:t>
            </a:r>
          </a:p>
          <a:p>
            <a:pPr lvl="1"/>
            <a:r>
              <a:rPr lang="en-US" dirty="0" smtClean="0"/>
              <a:t>Long hours</a:t>
            </a:r>
          </a:p>
          <a:p>
            <a:pPr lvl="1"/>
            <a:r>
              <a:rPr lang="en-US" dirty="0" smtClean="0"/>
              <a:t>Little pay</a:t>
            </a:r>
          </a:p>
          <a:p>
            <a:pPr lvl="1"/>
            <a:r>
              <a:rPr lang="en-US" dirty="0" smtClean="0"/>
              <a:t>Child labor</a:t>
            </a:r>
          </a:p>
          <a:p>
            <a:pPr lvl="1"/>
            <a:r>
              <a:rPr lang="en-US" dirty="0" smtClean="0"/>
              <a:t>Unsafe</a:t>
            </a:r>
          </a:p>
          <a:p>
            <a:pPr lvl="2"/>
            <a:r>
              <a:rPr lang="en-US" dirty="0" smtClean="0"/>
              <a:t>Death, injuries, deformities</a:t>
            </a:r>
          </a:p>
          <a:p>
            <a:r>
              <a:rPr lang="en-US" smtClean="0"/>
              <a:t>10. </a:t>
            </a:r>
            <a:r>
              <a:rPr lang="en-US" dirty="0" smtClean="0"/>
              <a:t>Describe the living conditions during the Industrial Revolution.</a:t>
            </a:r>
          </a:p>
          <a:p>
            <a:pPr lvl="1"/>
            <a:r>
              <a:rPr lang="en-US" dirty="0" smtClean="0"/>
              <a:t>Dirty/unsanitary</a:t>
            </a:r>
          </a:p>
          <a:p>
            <a:pPr lvl="1"/>
            <a:r>
              <a:rPr lang="en-US" dirty="0" smtClean="0"/>
              <a:t>Cramped </a:t>
            </a:r>
          </a:p>
          <a:p>
            <a:pPr lvl="1"/>
            <a:r>
              <a:rPr lang="en-US" dirty="0" smtClean="0"/>
              <a:t>Tenements</a:t>
            </a:r>
          </a:p>
          <a:p>
            <a:pPr marL="448056" lvl="1" indent="0">
              <a:buNone/>
            </a:pPr>
            <a:endParaRPr lang="en-US" dirty="0" smtClean="0"/>
          </a:p>
          <a:p>
            <a:pPr marL="44805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994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 10/29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</a:p>
          <a:p>
            <a:pPr lvl="1"/>
            <a:r>
              <a:rPr lang="en-US" dirty="0" smtClean="0"/>
              <a:t>Be able to differentiate between communism, capitalism, socialism, utopianism, and utilitarianism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851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WAYS OF THINKING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66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Rock, Paper, Scissors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Round:</a:t>
            </a:r>
          </a:p>
          <a:p>
            <a:pPr lvl="1"/>
            <a:r>
              <a:rPr lang="en-US" dirty="0" smtClean="0"/>
              <a:t>After each round, loser gives up candy</a:t>
            </a:r>
          </a:p>
          <a:p>
            <a:pPr lvl="1"/>
            <a:r>
              <a:rPr lang="en-US" dirty="0" smtClean="0"/>
              <a:t>When you have no more candy, sit down</a:t>
            </a:r>
          </a:p>
          <a:p>
            <a:r>
              <a:rPr lang="en-US" dirty="0" smtClean="0"/>
              <a:t>Second Round:</a:t>
            </a:r>
          </a:p>
          <a:p>
            <a:pPr lvl="1"/>
            <a:r>
              <a:rPr lang="en-US" dirty="0" smtClean="0"/>
              <a:t>Please turn in all of your candy</a:t>
            </a:r>
          </a:p>
          <a:p>
            <a:pPr lvl="1"/>
            <a:r>
              <a:rPr lang="en-US" dirty="0" smtClean="0"/>
              <a:t>After </a:t>
            </a:r>
            <a:r>
              <a:rPr lang="en-US" dirty="0" smtClean="0"/>
              <a:t>each round, loser gives up candy</a:t>
            </a:r>
          </a:p>
          <a:p>
            <a:r>
              <a:rPr lang="en-US" dirty="0" smtClean="0"/>
              <a:t>Third Round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Please turn in all of your candy</a:t>
            </a:r>
          </a:p>
          <a:p>
            <a:pPr lvl="1"/>
            <a:r>
              <a:rPr lang="en-US" dirty="0" smtClean="0"/>
              <a:t>Loser does not have to give up any candy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387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you feel during each round?</a:t>
            </a:r>
          </a:p>
          <a:p>
            <a:r>
              <a:rPr lang="en-US" dirty="0" smtClean="0"/>
              <a:t>What did the three rounds represent?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312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Ways of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Industrial Revolution gave rise to new economic philosophies</a:t>
            </a:r>
          </a:p>
          <a:p>
            <a:r>
              <a:rPr lang="en-US" dirty="0" smtClean="0"/>
              <a:t>Individual thinkers offered a variety of opinions on what government should do to improve social and economic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140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1816</TotalTime>
  <Words>672</Words>
  <Application>Microsoft Macintosh PowerPoint</Application>
  <PresentationFormat>On-screen Show (4:3)</PresentationFormat>
  <Paragraphs>111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Technic</vt:lpstr>
      <vt:lpstr>Warm-Ups 10/28</vt:lpstr>
      <vt:lpstr>Activity</vt:lpstr>
      <vt:lpstr>Exit Ticket 10/28</vt:lpstr>
      <vt:lpstr>Warm-Ups 10/29</vt:lpstr>
      <vt:lpstr>Exit Ticket 10/29</vt:lpstr>
      <vt:lpstr>NEW WAYS OF THINKING</vt:lpstr>
      <vt:lpstr>Rock, Paper, Scissors</vt:lpstr>
      <vt:lpstr>Activity Reflection</vt:lpstr>
      <vt:lpstr>New Ways of Thinking</vt:lpstr>
      <vt:lpstr>Capitalism</vt:lpstr>
      <vt:lpstr>Socialism</vt:lpstr>
      <vt:lpstr>Communism</vt:lpstr>
      <vt:lpstr>Utilitarianism</vt:lpstr>
      <vt:lpstr>Utopianism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WAYS OF THINKING</dc:title>
  <dc:creator>Brenna dacey</dc:creator>
  <cp:lastModifiedBy>Brenna dacey</cp:lastModifiedBy>
  <cp:revision>31</cp:revision>
  <dcterms:created xsi:type="dcterms:W3CDTF">2014-10-27T12:40:59Z</dcterms:created>
  <dcterms:modified xsi:type="dcterms:W3CDTF">2014-10-29T15:23:14Z</dcterms:modified>
</cp:coreProperties>
</file>