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65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581E-3DB4-284B-98F4-05195DE27755}" type="datetimeFigureOut">
              <a:rPr lang="en-US" smtClean="0"/>
              <a:t>11/4/13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114-F016-0146-8CAC-5B66347529E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581E-3DB4-284B-98F4-05195DE27755}" type="datetimeFigureOut">
              <a:rPr lang="en-US" smtClean="0"/>
              <a:t>11/4/13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114-F016-0146-8CAC-5B66347529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581E-3DB4-284B-98F4-05195DE27755}" type="datetimeFigureOut">
              <a:rPr lang="en-US" smtClean="0"/>
              <a:t>11/4/13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114-F016-0146-8CAC-5B66347529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581E-3DB4-284B-98F4-05195DE27755}" type="datetimeFigureOut">
              <a:rPr lang="en-US" smtClean="0"/>
              <a:t>11/4/13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114-F016-0146-8CAC-5B66347529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581E-3DB4-284B-98F4-05195DE27755}" type="datetimeFigureOut">
              <a:rPr lang="en-US" smtClean="0"/>
              <a:t>11/4/13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114-F016-0146-8CAC-5B66347529E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581E-3DB4-284B-98F4-05195DE27755}" type="datetimeFigureOut">
              <a:rPr lang="en-US" smtClean="0"/>
              <a:t>11/4/13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114-F016-0146-8CAC-5B66347529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581E-3DB4-284B-98F4-05195DE27755}" type="datetimeFigureOut">
              <a:rPr lang="en-US" smtClean="0"/>
              <a:t>11/4/13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114-F016-0146-8CAC-5B66347529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581E-3DB4-284B-98F4-05195DE27755}" type="datetimeFigureOut">
              <a:rPr lang="en-US" smtClean="0"/>
              <a:t>11/4/13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42E114-F016-0146-8CAC-5B66347529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581E-3DB4-284B-98F4-05195DE27755}" type="datetimeFigureOut">
              <a:rPr lang="en-US" smtClean="0"/>
              <a:t>11/4/13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114-F016-0146-8CAC-5B66347529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581E-3DB4-284B-98F4-05195DE27755}" type="datetimeFigureOut">
              <a:rPr lang="en-US" smtClean="0"/>
              <a:t>11/4/13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942E114-F016-0146-8CAC-5B66347529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752581E-3DB4-284B-98F4-05195DE27755}" type="datetimeFigureOut">
              <a:rPr lang="en-US" smtClean="0"/>
              <a:t>11/4/13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114-F016-0146-8CAC-5B66347529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52581E-3DB4-284B-98F4-05195DE27755}" type="datetimeFigureOut">
              <a:rPr lang="en-US" smtClean="0"/>
              <a:t>11/4/13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42E114-F016-0146-8CAC-5B66347529E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Discussion (Monday)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one </a:t>
            </a:r>
            <a:r>
              <a:rPr lang="en-US" dirty="0" smtClean="0"/>
              <a:t>invention </a:t>
            </a:r>
            <a:r>
              <a:rPr lang="en-US" dirty="0" smtClean="0"/>
              <a:t>that </a:t>
            </a:r>
            <a:r>
              <a:rPr lang="en-US" dirty="0" smtClean="0"/>
              <a:t>you could not live without</a:t>
            </a:r>
            <a:r>
              <a:rPr lang="en-US" dirty="0" smtClean="0"/>
              <a:t>? </a:t>
            </a:r>
            <a:r>
              <a:rPr lang="en-US" smtClean="0"/>
              <a:t>Why?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4021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and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1800 and 1900, the population of Europe more than doubled because the </a:t>
            </a:r>
            <a:r>
              <a:rPr lang="en-US" b="1" u="sng" dirty="0" smtClean="0"/>
              <a:t>death rate fell</a:t>
            </a:r>
          </a:p>
          <a:p>
            <a:pPr lvl="1"/>
            <a:r>
              <a:rPr lang="en-US" dirty="0" smtClean="0"/>
              <a:t>People ate better-farming, food storage, and distribution</a:t>
            </a:r>
          </a:p>
          <a:p>
            <a:pPr lvl="1"/>
            <a:r>
              <a:rPr lang="en-US" dirty="0" smtClean="0"/>
              <a:t>Better medicine and sanitation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2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and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1600s scientists had speculated about the germ theory-</a:t>
            </a:r>
            <a:r>
              <a:rPr lang="en-US" b="1" u="sng" dirty="0" smtClean="0"/>
              <a:t>microbes cause infectious disease</a:t>
            </a:r>
          </a:p>
          <a:p>
            <a:r>
              <a:rPr lang="en-US" dirty="0" smtClean="0"/>
              <a:t>In 1870, Louis Pasteur made a direct link and </a:t>
            </a:r>
            <a:r>
              <a:rPr lang="en-US" b="1" u="sng" dirty="0" smtClean="0"/>
              <a:t>public sanitation improved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12734"/>
            <a:ext cx="1568263" cy="234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41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and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advancements were made in medicine</a:t>
            </a:r>
          </a:p>
          <a:p>
            <a:pPr lvl="1"/>
            <a:r>
              <a:rPr lang="en-US" b="1" u="sng" dirty="0" smtClean="0"/>
              <a:t>Anesthesia</a:t>
            </a:r>
          </a:p>
          <a:p>
            <a:pPr lvl="1"/>
            <a:r>
              <a:rPr lang="en-US" b="1" u="sng" dirty="0" smtClean="0"/>
              <a:t>Antiseptics</a:t>
            </a:r>
          </a:p>
          <a:p>
            <a:pPr lvl="1"/>
            <a:r>
              <a:rPr lang="en-US" dirty="0" smtClean="0"/>
              <a:t>Eventually, </a:t>
            </a:r>
            <a:r>
              <a:rPr lang="en-US" b="1" u="sng" dirty="0" smtClean="0"/>
              <a:t>a cure for tuberculosis, yellow fever, and malaria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19796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an invention that would make your </a:t>
            </a:r>
            <a:r>
              <a:rPr lang="en-US" dirty="0" smtClean="0"/>
              <a:t>life more convenient or improve it</a:t>
            </a:r>
            <a:endParaRPr lang="en-US" dirty="0" smtClean="0"/>
          </a:p>
          <a:p>
            <a:r>
              <a:rPr lang="en-US" dirty="0" smtClean="0"/>
              <a:t>Working with a partner, you will create an ad for your new invention</a:t>
            </a:r>
          </a:p>
          <a:p>
            <a:r>
              <a:rPr lang="en-US" dirty="0" smtClean="0"/>
              <a:t>MUST BE SCHOOL APPROPRIATE!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0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TECHNOLOGIES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INDUSTRIAL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Textile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Industrial Revolution first took hold of the textile industry in Britain</a:t>
            </a:r>
          </a:p>
          <a:p>
            <a:r>
              <a:rPr lang="en-US" dirty="0" smtClean="0"/>
              <a:t>John Kay’s </a:t>
            </a:r>
            <a:r>
              <a:rPr lang="en-US" b="1" u="sng" dirty="0" smtClean="0"/>
              <a:t>flying shuttle</a:t>
            </a:r>
            <a:r>
              <a:rPr lang="en-US" dirty="0" smtClean="0"/>
              <a:t>, James Hargreaves’ </a:t>
            </a:r>
            <a:r>
              <a:rPr lang="en-US" b="1" u="sng" dirty="0" smtClean="0"/>
              <a:t>spinning jenny</a:t>
            </a:r>
            <a:r>
              <a:rPr lang="en-US" dirty="0" smtClean="0"/>
              <a:t>, and Richard Arkwright’s </a:t>
            </a:r>
            <a:r>
              <a:rPr lang="en-US" b="1" u="sng" dirty="0" smtClean="0"/>
              <a:t>water frame </a:t>
            </a:r>
            <a:r>
              <a:rPr lang="en-US" dirty="0" smtClean="0"/>
              <a:t>improved the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272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200" y="250190"/>
            <a:ext cx="5410200" cy="5680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4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867" y="767291"/>
            <a:ext cx="6163733" cy="500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318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0" y="1460500"/>
            <a:ext cx="40640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65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Textile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new machines replaced handmade goods</a:t>
            </a:r>
          </a:p>
          <a:p>
            <a:r>
              <a:rPr lang="en-US" dirty="0" smtClean="0"/>
              <a:t>Industrialization in the textile industry resulted </a:t>
            </a:r>
            <a:r>
              <a:rPr lang="en-US" dirty="0" smtClean="0"/>
              <a:t>in the </a:t>
            </a:r>
            <a:r>
              <a:rPr lang="en-US" b="1" u="sng" dirty="0" smtClean="0"/>
              <a:t>building of </a:t>
            </a:r>
            <a:r>
              <a:rPr lang="en-US" b="1" u="sng" dirty="0" smtClean="0"/>
              <a:t>factories to house the machines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617904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production increased, entrepreneurs needed faster and cheaper methods </a:t>
            </a:r>
            <a:r>
              <a:rPr lang="en-US" b="1" u="sng" dirty="0" smtClean="0"/>
              <a:t>to move goods from place to place</a:t>
            </a:r>
            <a:endParaRPr lang="en-US" dirty="0" smtClean="0"/>
          </a:p>
          <a:p>
            <a:r>
              <a:rPr lang="en-US" dirty="0" smtClean="0"/>
              <a:t>Inventions like the </a:t>
            </a:r>
            <a:r>
              <a:rPr lang="en-US" b="1" u="sng" dirty="0" smtClean="0"/>
              <a:t>steam locomotive, railroads, and steamships</a:t>
            </a:r>
            <a:r>
              <a:rPr lang="en-US" dirty="0" smtClean="0"/>
              <a:t> helped transport goods</a:t>
            </a:r>
          </a:p>
        </p:txBody>
      </p:sp>
    </p:spTree>
    <p:extLst>
      <p:ext uri="{BB962C8B-B14F-4D97-AF65-F5344CB8AC3E}">
        <p14:creationId xmlns:p14="http://schemas.microsoft.com/office/powerpoint/2010/main" val="1125076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</a:t>
            </a:r>
            <a:r>
              <a:rPr lang="en-US" b="1" u="sng" dirty="0" smtClean="0"/>
              <a:t>late 1800s</a:t>
            </a:r>
            <a:r>
              <a:rPr lang="en-US" dirty="0" smtClean="0"/>
              <a:t>, a new power source, electricity replaced steam power</a:t>
            </a:r>
          </a:p>
          <a:p>
            <a:r>
              <a:rPr lang="en-US" b="1" u="sng" dirty="0" smtClean="0"/>
              <a:t>Thomas Edison</a:t>
            </a:r>
            <a:r>
              <a:rPr lang="en-US" dirty="0" smtClean="0"/>
              <a:t>, invented the light bulb</a:t>
            </a:r>
          </a:p>
          <a:p>
            <a:pPr lvl="1"/>
            <a:r>
              <a:rPr lang="en-US" dirty="0" smtClean="0"/>
              <a:t>Factories could operate after dark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132" y="3432702"/>
            <a:ext cx="2573867" cy="342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731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463</TotalTime>
  <Words>263</Words>
  <Application>Microsoft Macintosh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Opening Discussion (Monday)</vt:lpstr>
      <vt:lpstr>NEW TECHNOLOGIES</vt:lpstr>
      <vt:lpstr>The Textile Industry</vt:lpstr>
      <vt:lpstr>PowerPoint Presentation</vt:lpstr>
      <vt:lpstr>PowerPoint Presentation</vt:lpstr>
      <vt:lpstr>PowerPoint Presentation</vt:lpstr>
      <vt:lpstr>The Textile Industry</vt:lpstr>
      <vt:lpstr>Transportation</vt:lpstr>
      <vt:lpstr>Electricity</vt:lpstr>
      <vt:lpstr>Medicine and Population</vt:lpstr>
      <vt:lpstr>Medicine and Population</vt:lpstr>
      <vt:lpstr>Medicine and Population</vt:lpstr>
      <vt:lpstr>Activity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Discussion (Monday)</dc:title>
  <dc:creator>Brenna dacey</dc:creator>
  <cp:lastModifiedBy>Brenna dacey</cp:lastModifiedBy>
  <cp:revision>15</cp:revision>
  <dcterms:created xsi:type="dcterms:W3CDTF">2013-10-29T15:15:07Z</dcterms:created>
  <dcterms:modified xsi:type="dcterms:W3CDTF">2013-11-04T18:40:13Z</dcterms:modified>
</cp:coreProperties>
</file>