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2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5782D-19CE-9644-8D47-199E28A44A97}" type="datetimeFigureOut">
              <a:rPr lang="en-US" smtClean="0"/>
              <a:t>2/13/15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ABF0F-7A93-964D-BAC3-EFE26199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1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Diaz welcomed foreign investment</a:t>
            </a:r>
          </a:p>
          <a:p>
            <a:r>
              <a:rPr lang="en-US" dirty="0" smtClean="0"/>
              <a:t>Constitution</a:t>
            </a:r>
            <a:r>
              <a:rPr lang="en-US" baseline="0" dirty="0" smtClean="0"/>
              <a:t> of 1917: broke up large estates, nationalized resources, suffrage to men, women equal pay, native communities regained land</a:t>
            </a:r>
          </a:p>
          <a:p>
            <a:r>
              <a:rPr lang="en-US" baseline="0" dirty="0" smtClean="0"/>
              <a:t>Economic nationalism: wanted to develop their own economies, Great Depression had greatly impacted imports/exports</a:t>
            </a:r>
          </a:p>
          <a:p>
            <a:r>
              <a:rPr lang="en-US" baseline="0" dirty="0" smtClean="0"/>
              <a:t>Cultural nationalism: rejected European influences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ABF0F-7A93-964D-BAC3-EFE261990E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0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Famine: cash</a:t>
            </a:r>
            <a:r>
              <a:rPr lang="en-US" baseline="0" dirty="0" smtClean="0"/>
              <a:t> crops, such as cotton, instead of food</a:t>
            </a:r>
          </a:p>
          <a:p>
            <a:r>
              <a:rPr lang="en-US" baseline="0" dirty="0" smtClean="0"/>
              <a:t>Pan-Africanism: unite Africans and those of African descent around the world</a:t>
            </a:r>
          </a:p>
          <a:p>
            <a:r>
              <a:rPr lang="en-US" baseline="0" dirty="0" smtClean="0"/>
              <a:t>Negritude: reject negative views of Africans spread by colonial rulers</a:t>
            </a:r>
          </a:p>
          <a:p>
            <a:r>
              <a:rPr lang="en-US" baseline="0" dirty="0" smtClean="0"/>
              <a:t>Egyptian independence: granted as long as British troops could guard </a:t>
            </a:r>
            <a:r>
              <a:rPr lang="en-US" baseline="0" smtClean="0"/>
              <a:t>Suez Canal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ABF0F-7A93-964D-BAC3-EFE261990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4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Mandate system angered</a:t>
            </a:r>
            <a:r>
              <a:rPr lang="en-US" baseline="0" dirty="0" smtClean="0"/>
              <a:t> Arabs</a:t>
            </a:r>
          </a:p>
          <a:p>
            <a:r>
              <a:rPr lang="en-US" baseline="0" dirty="0" smtClean="0"/>
              <a:t>Lands once belonging to Ottoman Empire were divided up between Britain and France</a:t>
            </a:r>
          </a:p>
          <a:p>
            <a:r>
              <a:rPr lang="en-US" baseline="0" dirty="0" smtClean="0"/>
              <a:t>Some leaders forced people to westernize/modernize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ABF0F-7A93-964D-BAC3-EFE261990E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3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Amristar</a:t>
            </a:r>
            <a:r>
              <a:rPr lang="en-US" dirty="0" smtClean="0"/>
              <a:t>:</a:t>
            </a:r>
            <a:r>
              <a:rPr lang="en-US" baseline="0" dirty="0" smtClean="0"/>
              <a:t> protesting British rule, soldiers opened fire and killed 379 men, women, and children, wounded more than 1,100</a:t>
            </a:r>
          </a:p>
          <a:p>
            <a:r>
              <a:rPr lang="en-US" baseline="0" dirty="0" smtClean="0"/>
              <a:t>WWI: more than a million Indians had served overseas, wanted more freedoms</a:t>
            </a:r>
          </a:p>
          <a:p>
            <a:r>
              <a:rPr lang="en-US" baseline="0" dirty="0" smtClean="0"/>
              <a:t>Boycott of goods: wear only cotton grown and woven in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ABF0F-7A93-964D-BAC3-EFE261990E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78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Collapse of a dynasty</a:t>
            </a:r>
          </a:p>
          <a:p>
            <a:r>
              <a:rPr lang="en-US" dirty="0" smtClean="0"/>
              <a:t>Fighting</a:t>
            </a:r>
            <a:r>
              <a:rPr lang="en-US" baseline="0" dirty="0" smtClean="0"/>
              <a:t> for power destroyed land-famine</a:t>
            </a:r>
          </a:p>
          <a:p>
            <a:r>
              <a:rPr lang="en-US" baseline="0" dirty="0" smtClean="0"/>
              <a:t>Foreign powers dominated Chinese ports</a:t>
            </a:r>
          </a:p>
          <a:p>
            <a:r>
              <a:rPr lang="en-US" baseline="0" dirty="0" smtClean="0"/>
              <a:t>Japan wanted to make China a protectorate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ABF0F-7A93-964D-BAC3-EFE261990E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7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Signed treaty with</a:t>
            </a:r>
            <a:r>
              <a:rPr lang="en-US" baseline="0" dirty="0" smtClean="0"/>
              <a:t> Britain and U.S. to reduce navy</a:t>
            </a:r>
          </a:p>
          <a:p>
            <a:r>
              <a:rPr lang="en-US" baseline="0" dirty="0" smtClean="0"/>
              <a:t>The Great Depression: trade suffered, unemployment soared</a:t>
            </a:r>
          </a:p>
          <a:p>
            <a:r>
              <a:rPr lang="en-US" baseline="0" dirty="0" smtClean="0"/>
              <a:t>Invaded Manchuria: 1931, stated China had attacked Japanese railroad</a:t>
            </a:r>
          </a:p>
          <a:p>
            <a:r>
              <a:rPr lang="en-US" baseline="0" dirty="0" smtClean="0"/>
              <a:t>LON: condemned Japanese aggression</a:t>
            </a:r>
          </a:p>
          <a:p>
            <a:r>
              <a:rPr lang="en-US" baseline="0" dirty="0" smtClean="0"/>
              <a:t>Students were taught complete obedience to emperor in schools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ABF0F-7A93-964D-BAC3-EFE261990E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FAEF4A-2EAC-8A40-8C09-9BE0A5CA8788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552216F-D550-3341-B7E0-DFA87DE30A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NATIONALISM AROUND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2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Prosperity in Mexico only benefited wealthy landowners</a:t>
            </a:r>
          </a:p>
          <a:p>
            <a:pPr lvl="1"/>
            <a:r>
              <a:rPr lang="en-US" dirty="0" smtClean="0"/>
              <a:t>Other workers became frustrated</a:t>
            </a:r>
          </a:p>
          <a:p>
            <a:pPr lvl="2"/>
            <a:r>
              <a:rPr lang="en-US" dirty="0" smtClean="0"/>
              <a:t>Believed Diaz ruled as dictator</a:t>
            </a:r>
          </a:p>
          <a:p>
            <a:r>
              <a:rPr lang="en-US" dirty="0" smtClean="0"/>
              <a:t>Pushed for free elections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Diaz stepped down</a:t>
            </a:r>
          </a:p>
          <a:p>
            <a:r>
              <a:rPr lang="en-US" dirty="0" smtClean="0"/>
              <a:t>Fighting raged across Mexico for a decade</a:t>
            </a:r>
          </a:p>
          <a:p>
            <a:r>
              <a:rPr lang="en-US" dirty="0" smtClean="0"/>
              <a:t>The Constitution of 1917</a:t>
            </a:r>
          </a:p>
          <a:p>
            <a:pPr lvl="1"/>
            <a:r>
              <a:rPr lang="en-US" dirty="0" smtClean="0"/>
              <a:t>Social and economic reforms</a:t>
            </a:r>
          </a:p>
          <a:p>
            <a:r>
              <a:rPr lang="en-US" dirty="0" smtClean="0"/>
              <a:t>Economic nationalism</a:t>
            </a:r>
          </a:p>
          <a:p>
            <a:r>
              <a:rPr lang="en-US" dirty="0" smtClean="0"/>
              <a:t>Cultural nationalism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3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Rejected European colonialism</a:t>
            </a:r>
          </a:p>
          <a:p>
            <a:r>
              <a:rPr lang="en-US" dirty="0" smtClean="0"/>
              <a:t>Africans were kicked off best land</a:t>
            </a:r>
          </a:p>
          <a:p>
            <a:r>
              <a:rPr lang="en-US" dirty="0" smtClean="0"/>
              <a:t>Forced to work on European-run plantations or mines</a:t>
            </a:r>
          </a:p>
          <a:p>
            <a:r>
              <a:rPr lang="en-US" dirty="0" smtClean="0"/>
              <a:t>Famine</a:t>
            </a:r>
          </a:p>
          <a:p>
            <a:r>
              <a:rPr lang="en-US" dirty="0" smtClean="0"/>
              <a:t>Best jobs went to Europeans</a:t>
            </a:r>
          </a:p>
          <a:p>
            <a:r>
              <a:rPr lang="en-US" dirty="0" smtClean="0"/>
              <a:t>Apartheid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Pan-Africanism</a:t>
            </a:r>
          </a:p>
          <a:p>
            <a:r>
              <a:rPr lang="en-US" dirty="0" smtClean="0"/>
              <a:t>Negritude</a:t>
            </a:r>
          </a:p>
          <a:p>
            <a:r>
              <a:rPr lang="en-US" dirty="0" smtClean="0"/>
              <a:t>Egyptians gain independence</a:t>
            </a:r>
          </a:p>
          <a:p>
            <a:r>
              <a:rPr lang="en-US" dirty="0" smtClean="0"/>
              <a:t>Muslim Brotherhood</a:t>
            </a:r>
          </a:p>
          <a:p>
            <a:pPr lvl="1"/>
            <a:r>
              <a:rPr lang="en-US" dirty="0" smtClean="0"/>
              <a:t>Nationalism group</a:t>
            </a:r>
          </a:p>
          <a:p>
            <a:pPr lvl="1"/>
            <a:r>
              <a:rPr lang="en-US" dirty="0" smtClean="0"/>
              <a:t>Rejected westernization</a:t>
            </a:r>
          </a:p>
          <a:p>
            <a:pPr lvl="1"/>
            <a:r>
              <a:rPr lang="en-US" dirty="0" smtClean="0"/>
              <a:t>Denounced </a:t>
            </a:r>
            <a:r>
              <a:rPr lang="en-US" smtClean="0"/>
              <a:t>government 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0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East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Betrayal at the Paris Peace Conference</a:t>
            </a:r>
          </a:p>
          <a:p>
            <a:r>
              <a:rPr lang="en-US" dirty="0" smtClean="0"/>
              <a:t>Fall of the Ottoman Empire</a:t>
            </a:r>
          </a:p>
          <a:p>
            <a:r>
              <a:rPr lang="en-US" dirty="0" smtClean="0"/>
              <a:t>Westernization/Modernization</a:t>
            </a:r>
          </a:p>
          <a:p>
            <a:r>
              <a:rPr lang="en-US" dirty="0" smtClean="0"/>
              <a:t>Zionism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Cultural changes</a:t>
            </a:r>
          </a:p>
          <a:p>
            <a:pPr lvl="1"/>
            <a:r>
              <a:rPr lang="en-US" dirty="0" smtClean="0"/>
              <a:t>Increased tensions</a:t>
            </a:r>
          </a:p>
          <a:p>
            <a:r>
              <a:rPr lang="en-US" dirty="0" smtClean="0"/>
              <a:t>Separation of religion and government</a:t>
            </a:r>
          </a:p>
          <a:p>
            <a:r>
              <a:rPr lang="en-US" dirty="0" smtClean="0"/>
              <a:t>Iran gained more control over oil production</a:t>
            </a:r>
          </a:p>
          <a:p>
            <a:r>
              <a:rPr lang="en-US" dirty="0" smtClean="0"/>
              <a:t>Battle over Palestine and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1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British rule</a:t>
            </a:r>
          </a:p>
          <a:p>
            <a:r>
              <a:rPr lang="en-US" dirty="0" smtClean="0"/>
              <a:t>Tragedy at </a:t>
            </a:r>
            <a:r>
              <a:rPr lang="en-US" dirty="0" err="1" smtClean="0"/>
              <a:t>Amristar</a:t>
            </a:r>
            <a:endParaRPr lang="en-US" dirty="0" smtClean="0"/>
          </a:p>
          <a:p>
            <a:r>
              <a:rPr lang="en-US" dirty="0" smtClean="0"/>
              <a:t>WWI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Emergence of Mohandas Gandhi</a:t>
            </a:r>
          </a:p>
          <a:p>
            <a:r>
              <a:rPr lang="en-US" dirty="0" smtClean="0"/>
              <a:t>Passive resistance</a:t>
            </a:r>
          </a:p>
          <a:p>
            <a:r>
              <a:rPr lang="en-US" dirty="0" smtClean="0"/>
              <a:t>Boycott of British goods</a:t>
            </a:r>
          </a:p>
          <a:p>
            <a:r>
              <a:rPr lang="en-US" dirty="0" smtClean="0"/>
              <a:t>Britain gives more power to India</a:t>
            </a:r>
          </a:p>
          <a:p>
            <a:pPr lvl="1"/>
            <a:r>
              <a:rPr lang="en-US" dirty="0" smtClean="0"/>
              <a:t>Independence in 1947</a:t>
            </a:r>
          </a:p>
        </p:txBody>
      </p:sp>
    </p:spTree>
    <p:extLst>
      <p:ext uri="{BB962C8B-B14F-4D97-AF65-F5344CB8AC3E}">
        <p14:creationId xmlns:p14="http://schemas.microsoft.com/office/powerpoint/2010/main" val="127941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Chaos and disorder</a:t>
            </a:r>
          </a:p>
          <a:p>
            <a:pPr lvl="1"/>
            <a:r>
              <a:rPr lang="en-US" dirty="0" smtClean="0"/>
              <a:t>Unstable government</a:t>
            </a:r>
          </a:p>
          <a:p>
            <a:r>
              <a:rPr lang="en-US" dirty="0" smtClean="0"/>
              <a:t>Economic collapse</a:t>
            </a:r>
          </a:p>
          <a:p>
            <a:r>
              <a:rPr lang="en-US" dirty="0" smtClean="0"/>
              <a:t>Western imperialism</a:t>
            </a:r>
          </a:p>
          <a:p>
            <a:r>
              <a:rPr lang="en-US" dirty="0" smtClean="0"/>
              <a:t>Paris Peace Conference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Student protests</a:t>
            </a:r>
          </a:p>
          <a:p>
            <a:r>
              <a:rPr lang="en-US" dirty="0" smtClean="0"/>
              <a:t>Appeal of communism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Jieshi</a:t>
            </a:r>
            <a:r>
              <a:rPr lang="en-US" dirty="0" smtClean="0"/>
              <a:t> and Mao Zedong battle for power</a:t>
            </a:r>
          </a:p>
          <a:p>
            <a:r>
              <a:rPr lang="en-US" dirty="0" smtClean="0"/>
              <a:t>China becomes communist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4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Economic growth slowed after WWI</a:t>
            </a:r>
          </a:p>
          <a:p>
            <a:r>
              <a:rPr lang="en-US" dirty="0" smtClean="0"/>
              <a:t>Forced to reduce navy</a:t>
            </a:r>
          </a:p>
          <a:p>
            <a:r>
              <a:rPr lang="en-US" dirty="0" smtClean="0"/>
              <a:t>Peasants did not enjoy any prosperity</a:t>
            </a:r>
          </a:p>
          <a:p>
            <a:r>
              <a:rPr lang="en-US" dirty="0" smtClean="0"/>
              <a:t>Revolt against tradition</a:t>
            </a:r>
          </a:p>
          <a:p>
            <a:r>
              <a:rPr lang="en-US" dirty="0" smtClean="0"/>
              <a:t>The Great Depression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Invaded Manchuria</a:t>
            </a:r>
          </a:p>
          <a:p>
            <a:r>
              <a:rPr lang="en-US" dirty="0" smtClean="0"/>
              <a:t>Withdrew from the League of Nations</a:t>
            </a:r>
          </a:p>
          <a:p>
            <a:r>
              <a:rPr lang="en-US" dirty="0" smtClean="0"/>
              <a:t>Militarists in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4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52</TotalTime>
  <Words>479</Words>
  <Application>Microsoft Macintosh PowerPoint</Application>
  <PresentationFormat>On-screen Show (4:3)</PresentationFormat>
  <Paragraphs>105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NATIONALISM AROUND THE WORLD</vt:lpstr>
      <vt:lpstr>Latin America</vt:lpstr>
      <vt:lpstr>Africa</vt:lpstr>
      <vt:lpstr>The Middle East</vt:lpstr>
      <vt:lpstr>India</vt:lpstr>
      <vt:lpstr>China</vt:lpstr>
      <vt:lpstr>Japan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 AROUND THE WORLD</dc:title>
  <dc:creator>Brenna dacey</dc:creator>
  <cp:lastModifiedBy>Kelly McVey</cp:lastModifiedBy>
  <cp:revision>14</cp:revision>
  <dcterms:created xsi:type="dcterms:W3CDTF">2015-02-05T14:24:37Z</dcterms:created>
  <dcterms:modified xsi:type="dcterms:W3CDTF">2015-02-13T21:05:05Z</dcterms:modified>
</cp:coreProperties>
</file>