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67" r:id="rId2"/>
    <p:sldId id="256" r:id="rId3"/>
    <p:sldId id="257" r:id="rId4"/>
    <p:sldId id="258" r:id="rId5"/>
    <p:sldId id="259" r:id="rId6"/>
    <p:sldId id="270" r:id="rId7"/>
    <p:sldId id="260" r:id="rId8"/>
    <p:sldId id="261" r:id="rId9"/>
    <p:sldId id="262" r:id="rId10"/>
    <p:sldId id="271" r:id="rId11"/>
    <p:sldId id="263" r:id="rId12"/>
    <p:sldId id="264" r:id="rId13"/>
    <p:sldId id="265" r:id="rId14"/>
    <p:sldId id="266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3562" autoAdjust="0"/>
  </p:normalViewPr>
  <p:slideViewPr>
    <p:cSldViewPr snapToGrid="0" snapToObjects="1">
      <p:cViewPr varScale="1">
        <p:scale>
          <a:sx n="59" d="100"/>
          <a:sy n="59" d="100"/>
        </p:scale>
        <p:origin x="-22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2FA94-CC7F-A04A-9AAE-B4AD6423C42A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0E8AA-A32C-DC44-AA91-B463D668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Battle</a:t>
            </a:r>
            <a:r>
              <a:rPr lang="en-US" baseline="0" dirty="0" smtClean="0"/>
              <a:t> of Trafalgar: Off the west coast of Spain; since an invasion wouldn’t work, enforced a blockade; seized neutral ships (War of 1812); failed to bring Britain to its knees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0E8AA-A32C-DC44-AA91-B463D668E6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6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7B7F-1AA7-C449-8850-3FA7C4A85C3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4BAF-4C6A-A74C-857B-581ED8FEDA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7B7F-1AA7-C449-8850-3FA7C4A85C3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4BAF-4C6A-A74C-857B-581ED8FED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7B7F-1AA7-C449-8850-3FA7C4A85C3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4BAF-4C6A-A74C-857B-581ED8FED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7B7F-1AA7-C449-8850-3FA7C4A85C3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4BAF-4C6A-A74C-857B-581ED8FED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7B7F-1AA7-C449-8850-3FA7C4A85C3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4BAF-4C6A-A74C-857B-581ED8FEDA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7B7F-1AA7-C449-8850-3FA7C4A85C3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4BAF-4C6A-A74C-857B-581ED8FED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7B7F-1AA7-C449-8850-3FA7C4A85C3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4BAF-4C6A-A74C-857B-581ED8FED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7B7F-1AA7-C449-8850-3FA7C4A85C3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3B4BAF-4C6A-A74C-857B-581ED8FEDA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7B7F-1AA7-C449-8850-3FA7C4A85C3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4BAF-4C6A-A74C-857B-581ED8FED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7B7F-1AA7-C449-8850-3FA7C4A85C3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23B4BAF-4C6A-A74C-857B-581ED8FED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6E07B7F-1AA7-C449-8850-3FA7C4A85C3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4BAF-4C6A-A74C-857B-581ED8FEDA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6E07B7F-1AA7-C449-8850-3FA7C4A85C36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23B4BAF-4C6A-A74C-857B-581ED8FEDA3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Predict:</a:t>
            </a:r>
          </a:p>
          <a:p>
            <a:pPr lvl="1"/>
            <a:r>
              <a:rPr lang="en-US" dirty="0" smtClean="0"/>
              <a:t>After overthrowing the monarchy and experiencing the Reign of Terror, what type of ruler do you think the people of France may want?</a:t>
            </a:r>
          </a:p>
          <a:p>
            <a:pPr lvl="1"/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Any ideas on who it may be?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Napoleonic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Based on the idea that a law based on common sense &amp; equality replaced one based on custom, societal </a:t>
            </a:r>
            <a:r>
              <a:rPr lang="en-US" dirty="0" smtClean="0"/>
              <a:t>division &amp; absolute monarchs’ divine right</a:t>
            </a:r>
            <a:endParaRPr lang="en-US" dirty="0"/>
          </a:p>
          <a:p>
            <a:r>
              <a:rPr lang="en-US" dirty="0"/>
              <a:t>It was not that it came from God or a monarch but because it was fair &amp; just built on enlightenment ideas of rights, all male citizens were supposed to be equal, (the code did not extend to emancipating women, who were subjugated to fathers and husbands)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3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Need for talented workers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b="1" u="sng" dirty="0" smtClean="0"/>
              <a:t>Advancement based on merit</a:t>
            </a:r>
          </a:p>
          <a:p>
            <a:r>
              <a:rPr lang="en-US" dirty="0" smtClean="0"/>
              <a:t>Result:</a:t>
            </a:r>
          </a:p>
          <a:p>
            <a:pPr lvl="1"/>
            <a:r>
              <a:rPr lang="en-US" b="1" u="sng" dirty="0" smtClean="0"/>
              <a:t>Members of the middle-class had jobs in the government and military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1211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Strengthening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025371" cy="4525963"/>
          </a:xfrm>
        </p:spPr>
        <p:txBody>
          <a:bodyPr/>
          <a:lstStyle/>
          <a:p>
            <a:r>
              <a:rPr lang="en-US" dirty="0" smtClean="0"/>
              <a:t>As a military leader, Napoleon valued rapid movements and using large armies</a:t>
            </a:r>
          </a:p>
          <a:p>
            <a:r>
              <a:rPr lang="en-US" dirty="0" smtClean="0"/>
              <a:t>Always had a new plan, so opposing forces could never anticipate his moves</a:t>
            </a:r>
          </a:p>
          <a:p>
            <a:pPr marL="36576" indent="0">
              <a:buNone/>
            </a:pPr>
            <a:endParaRPr lang="en-US" dirty="0" smtClean="0"/>
          </a:p>
          <a:p>
            <a:pPr marL="36576" indent="0" algn="ctr">
              <a:buNone/>
            </a:pPr>
            <a:r>
              <a:rPr lang="en-US" sz="2000" dirty="0" smtClean="0">
                <a:latin typeface="Apple Chancery"/>
                <a:cs typeface="Apple Chancery"/>
              </a:rPr>
              <a:t>“I grew up on the field of battle, and a man such as I am cares little for the life of a million men.”</a:t>
            </a:r>
          </a:p>
          <a:p>
            <a:pPr marL="36576" indent="0" algn="ctr">
              <a:buNone/>
            </a:pPr>
            <a:r>
              <a:rPr lang="en-US" sz="2000" dirty="0" smtClean="0">
                <a:latin typeface="Apple Chancery"/>
                <a:cs typeface="Apple Chancery"/>
              </a:rPr>
              <a:t>Napoleon</a:t>
            </a:r>
          </a:p>
          <a:p>
            <a:pPr marL="1042416" lvl="3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072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Strengthening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Napoleon annexed territories to France</a:t>
            </a:r>
          </a:p>
          <a:p>
            <a:pPr lvl="1"/>
            <a:r>
              <a:rPr lang="en-US" dirty="0" smtClean="0"/>
              <a:t>The Netherlands, Belgium, Italy, Germany</a:t>
            </a:r>
          </a:p>
          <a:p>
            <a:r>
              <a:rPr lang="en-US" dirty="0" smtClean="0"/>
              <a:t>Abolished the Holy Roman Empire</a:t>
            </a:r>
          </a:p>
          <a:p>
            <a:r>
              <a:rPr lang="en-US" dirty="0" smtClean="0"/>
              <a:t>He cut Prussian territory in half</a:t>
            </a:r>
          </a:p>
          <a:p>
            <a:r>
              <a:rPr lang="en-US" dirty="0" smtClean="0"/>
              <a:t>He also used diplomacy to control Europe</a:t>
            </a:r>
          </a:p>
          <a:p>
            <a:pPr lvl="1"/>
            <a:r>
              <a:rPr lang="en-US" b="1" u="sng" dirty="0" smtClean="0"/>
              <a:t>Put friends and relatives on thrones</a:t>
            </a:r>
          </a:p>
        </p:txBody>
      </p:sp>
    </p:spTree>
    <p:extLst>
      <p:ext uri="{BB962C8B-B14F-4D97-AF65-F5344CB8AC3E}">
        <p14:creationId xmlns:p14="http://schemas.microsoft.com/office/powerpoint/2010/main" val="332230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within France were overcome with nationalism</a:t>
            </a:r>
          </a:p>
          <a:p>
            <a:pPr lvl="1"/>
            <a:r>
              <a:rPr lang="en-US" dirty="0" smtClean="0"/>
              <a:t>Parades filled the streets of Paris</a:t>
            </a:r>
          </a:p>
          <a:p>
            <a:r>
              <a:rPr lang="en-US" dirty="0" smtClean="0"/>
              <a:t>While other nations failed to defeat Napoleon, Britain was determined to win</a:t>
            </a:r>
          </a:p>
          <a:p>
            <a:pPr lvl="1"/>
            <a:r>
              <a:rPr lang="en-US" b="1" u="sng" dirty="0" smtClean="0"/>
              <a:t>Defeated Napoleon at the Battle of Trafalgar</a:t>
            </a:r>
          </a:p>
          <a:p>
            <a:pPr lvl="1"/>
            <a:r>
              <a:rPr lang="en-US" b="1" u="sng" dirty="0" smtClean="0"/>
              <a:t>Enforced a blockade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183556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61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1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NAPOLEON’S RISE TO POWER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4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Napoleon Bonaparte was born in Corsica</a:t>
            </a:r>
          </a:p>
          <a:p>
            <a:r>
              <a:rPr lang="en-US" dirty="0" smtClean="0"/>
              <a:t>His family were nobles but had little money</a:t>
            </a:r>
          </a:p>
          <a:p>
            <a:r>
              <a:rPr lang="en-US" dirty="0" smtClean="0"/>
              <a:t>He was sent to France for military training at 9</a:t>
            </a:r>
          </a:p>
          <a:p>
            <a:r>
              <a:rPr lang="en-US" dirty="0" smtClean="0"/>
              <a:t>When the revolution began, he wanted to make a name for himself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324" y="59277"/>
            <a:ext cx="2068676" cy="265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2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revolution, Napoleon quickly rose through the ranks in the army</a:t>
            </a:r>
          </a:p>
          <a:p>
            <a:pPr lvl="1"/>
            <a:r>
              <a:rPr lang="en-US" dirty="0" smtClean="0"/>
              <a:t>Drove British forces out of Toulon</a:t>
            </a:r>
          </a:p>
          <a:p>
            <a:pPr lvl="2"/>
            <a:r>
              <a:rPr lang="en-US" dirty="0" smtClean="0"/>
              <a:t>Counterrevolutionary forces</a:t>
            </a:r>
          </a:p>
          <a:p>
            <a:pPr lvl="2"/>
            <a:r>
              <a:rPr lang="en-US" dirty="0" smtClean="0"/>
              <a:t>Occupied by Britain</a:t>
            </a:r>
          </a:p>
          <a:p>
            <a:pPr lvl="1"/>
            <a:r>
              <a:rPr lang="en-US" dirty="0" smtClean="0"/>
              <a:t>Captured northern Italy, forced the Hapsburgs to make peace</a:t>
            </a:r>
          </a:p>
          <a:p>
            <a:pPr lvl="1"/>
            <a:r>
              <a:rPr lang="en-US" dirty="0" smtClean="0"/>
              <a:t>Hid stories of disaster in Egypt</a:t>
            </a:r>
          </a:p>
          <a:p>
            <a:pPr lvl="2"/>
            <a:r>
              <a:rPr lang="en-US" dirty="0" smtClean="0"/>
              <a:t>Wanted to disrupt British trade with India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533" y="0"/>
            <a:ext cx="2929467" cy="169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Takes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overthrew the Directory and set up the Consulate</a:t>
            </a:r>
          </a:p>
          <a:p>
            <a:pPr lvl="1"/>
            <a:r>
              <a:rPr lang="en-US" dirty="0" smtClean="0"/>
              <a:t>Named himself consul for life</a:t>
            </a:r>
          </a:p>
          <a:p>
            <a:r>
              <a:rPr lang="en-US" dirty="0" smtClean="0"/>
              <a:t>Eventually acquired enough power and gave himself the title “Emperor of the French”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6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0"/>
            <a:ext cx="5869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7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Under Napoleon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Napoleon rose to power, he held a plebiscite, or ballot, in which people vote</a:t>
            </a:r>
          </a:p>
          <a:p>
            <a:pPr lvl="1"/>
            <a:r>
              <a:rPr lang="en-US" dirty="0" smtClean="0"/>
              <a:t>The French strongly supported him</a:t>
            </a:r>
          </a:p>
          <a:p>
            <a:r>
              <a:rPr lang="en-US" dirty="0" smtClean="0"/>
              <a:t>To understand why, we must look at his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Poor relationship with the Catholic Church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b="1" u="sng" dirty="0" smtClean="0"/>
              <a:t>Recognized the Church</a:t>
            </a:r>
          </a:p>
          <a:p>
            <a:pPr lvl="1"/>
            <a:r>
              <a:rPr lang="en-US" b="1" u="sng" dirty="0" smtClean="0"/>
              <a:t>Church did not ask for land back</a:t>
            </a:r>
          </a:p>
          <a:p>
            <a:r>
              <a:rPr lang="en-US" dirty="0" smtClean="0"/>
              <a:t>Result:</a:t>
            </a:r>
          </a:p>
          <a:p>
            <a:pPr lvl="1"/>
            <a:r>
              <a:rPr lang="en-US" b="1" u="sng" dirty="0" smtClean="0"/>
              <a:t>Relationship improved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91512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No unified set of laws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b="1" u="sng" dirty="0" smtClean="0"/>
              <a:t>The Napoleonic Code</a:t>
            </a:r>
          </a:p>
          <a:p>
            <a:r>
              <a:rPr lang="en-US" dirty="0" smtClean="0"/>
              <a:t>Result:</a:t>
            </a:r>
          </a:p>
          <a:p>
            <a:pPr lvl="1"/>
            <a:r>
              <a:rPr lang="en-US" b="1" u="sng" dirty="0" smtClean="0"/>
              <a:t>Reflected Enlightenment ideas</a:t>
            </a:r>
          </a:p>
          <a:p>
            <a:pPr lvl="2"/>
            <a:r>
              <a:rPr lang="en-US" b="1" u="sng" dirty="0" smtClean="0"/>
              <a:t>Equality</a:t>
            </a:r>
          </a:p>
          <a:p>
            <a:pPr lvl="2"/>
            <a:r>
              <a:rPr lang="en-US" b="1" u="sng" dirty="0" smtClean="0"/>
              <a:t>Religious toleration</a:t>
            </a:r>
          </a:p>
          <a:p>
            <a:pPr lvl="1"/>
            <a:r>
              <a:rPr lang="en-US" dirty="0" smtClean="0"/>
              <a:t>Women lost rights gained during the French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780</TotalTime>
  <Words>538</Words>
  <Application>Microsoft Macintosh PowerPoint</Application>
  <PresentationFormat>On-screen Show (4:3)</PresentationFormat>
  <Paragraphs>76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Technic</vt:lpstr>
      <vt:lpstr>Warm-Up</vt:lpstr>
      <vt:lpstr>NAPOLEON’S RISE TO POWER</vt:lpstr>
      <vt:lpstr>Early Life</vt:lpstr>
      <vt:lpstr>Early Successes</vt:lpstr>
      <vt:lpstr>Napoleon Takes Control</vt:lpstr>
      <vt:lpstr>PowerPoint Presentation</vt:lpstr>
      <vt:lpstr>France Under Napoleon</vt:lpstr>
      <vt:lpstr>Reforms</vt:lpstr>
      <vt:lpstr>Reforms</vt:lpstr>
      <vt:lpstr>Napoleonic Code</vt:lpstr>
      <vt:lpstr>Reforms</vt:lpstr>
      <vt:lpstr>Strengthening the Empire</vt:lpstr>
      <vt:lpstr>Strengthening the Empire</vt:lpstr>
      <vt:lpstr>The Response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NAPOLEON’S RISE TO POWER</dc:title>
  <dc:creator>Brenna dacey</dc:creator>
  <cp:lastModifiedBy>Kelly McVey</cp:lastModifiedBy>
  <cp:revision>14</cp:revision>
  <dcterms:created xsi:type="dcterms:W3CDTF">2014-10-05T15:40:39Z</dcterms:created>
  <dcterms:modified xsi:type="dcterms:W3CDTF">2015-10-13T20:23:11Z</dcterms:modified>
</cp:coreProperties>
</file>