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82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77" r:id="rId14"/>
    <p:sldId id="268" r:id="rId15"/>
    <p:sldId id="269" r:id="rId16"/>
    <p:sldId id="270" r:id="rId17"/>
    <p:sldId id="278" r:id="rId18"/>
    <p:sldId id="271" r:id="rId19"/>
    <p:sldId id="279" r:id="rId20"/>
    <p:sldId id="272" r:id="rId21"/>
    <p:sldId id="275" r:id="rId22"/>
    <p:sldId id="280" r:id="rId23"/>
    <p:sldId id="283" r:id="rId24"/>
    <p:sldId id="284" r:id="rId25"/>
    <p:sldId id="285" r:id="rId26"/>
    <p:sldId id="286" r:id="rId27"/>
    <p:sldId id="287" r:id="rId28"/>
    <p:sldId id="281" r:id="rId29"/>
    <p:sldId id="289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05" autoAdjust="0"/>
  </p:normalViewPr>
  <p:slideViewPr>
    <p:cSldViewPr snapToGrid="0" snapToObjects="1">
      <p:cViewPr varScale="1">
        <p:scale>
          <a:sx n="64" d="100"/>
          <a:sy n="64" d="100"/>
        </p:scale>
        <p:origin x="-1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4FB89-17B1-304F-8489-23F0021DD916}" type="datetimeFigureOut">
              <a:rPr lang="en-US" smtClean="0"/>
              <a:t>2/19/15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2F757-0DDF-BF41-8D24-601CB8B8AD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97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F757-0DDF-BF41-8D24-601CB8B8ADF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2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Rationed food (2</a:t>
            </a:r>
            <a:r>
              <a:rPr lang="en-US" baseline="0" dirty="0" smtClean="0"/>
              <a:t> pieces of bread/day)</a:t>
            </a:r>
          </a:p>
          <a:p>
            <a:r>
              <a:rPr lang="en-US" baseline="0" dirty="0" smtClean="0"/>
              <a:t>Boiled wallpaper</a:t>
            </a:r>
          </a:p>
          <a:p>
            <a:r>
              <a:rPr lang="en-US" baseline="0" dirty="0" smtClean="0"/>
              <a:t>Boiled leather-”jellied” meat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F757-0DDF-BF41-8D24-601CB8B8ADF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19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A712-C4E2-B545-8A89-470737B43886}" type="datetimeFigureOut">
              <a:rPr lang="en-US" smtClean="0"/>
              <a:t>2/19/15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BC5C-5912-434E-AFEC-2946984037C1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A712-C4E2-B545-8A89-470737B43886}" type="datetimeFigureOut">
              <a:rPr lang="en-US" smtClean="0"/>
              <a:t>2/19/15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BC5C-5912-434E-AFEC-2946984037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A712-C4E2-B545-8A89-470737B43886}" type="datetimeFigureOut">
              <a:rPr lang="en-US" smtClean="0"/>
              <a:t>2/19/15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BC5C-5912-434E-AFEC-2946984037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A712-C4E2-B545-8A89-470737B43886}" type="datetimeFigureOut">
              <a:rPr lang="en-US" smtClean="0"/>
              <a:t>2/19/15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BC5C-5912-434E-AFEC-2946984037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A712-C4E2-B545-8A89-470737B43886}" type="datetimeFigureOut">
              <a:rPr lang="en-US" smtClean="0"/>
              <a:t>2/19/15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BC5C-5912-434E-AFEC-2946984037C1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A712-C4E2-B545-8A89-470737B43886}" type="datetimeFigureOut">
              <a:rPr lang="en-US" smtClean="0"/>
              <a:t>2/19/15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BC5C-5912-434E-AFEC-2946984037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A712-C4E2-B545-8A89-470737B43886}" type="datetimeFigureOut">
              <a:rPr lang="en-US" smtClean="0"/>
              <a:t>2/19/15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BC5C-5912-434E-AFEC-2946984037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A712-C4E2-B545-8A89-470737B43886}" type="datetimeFigureOut">
              <a:rPr lang="en-US" smtClean="0"/>
              <a:t>2/19/15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DABC5C-5912-434E-AFEC-2946984037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A712-C4E2-B545-8A89-470737B43886}" type="datetimeFigureOut">
              <a:rPr lang="en-US" smtClean="0"/>
              <a:t>2/19/15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BC5C-5912-434E-AFEC-2946984037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A712-C4E2-B545-8A89-470737B43886}" type="datetimeFigureOut">
              <a:rPr lang="en-US" smtClean="0"/>
              <a:t>2/19/15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DDABC5C-5912-434E-AFEC-2946984037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687A712-C4E2-B545-8A89-470737B43886}" type="datetimeFigureOut">
              <a:rPr lang="en-US" smtClean="0"/>
              <a:t>2/19/15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BC5C-5912-434E-AFEC-2946984037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687A712-C4E2-B545-8A89-470737B43886}" type="datetimeFigureOut">
              <a:rPr lang="en-US" smtClean="0"/>
              <a:t>2/19/15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DDABC5C-5912-434E-AFEC-2946984037C1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Leaders During WWII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54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AXIS ADVANCES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56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Axis Gains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French general at the beginning of WWII said, “Hitler will collapse the day we declare war on Germany.”</a:t>
            </a:r>
          </a:p>
          <a:p>
            <a:pPr lvl="1"/>
            <a:r>
              <a:rPr lang="en-US" dirty="0" smtClean="0"/>
              <a:t>Could not have been more wrong</a:t>
            </a:r>
          </a:p>
          <a:p>
            <a:pPr lvl="2"/>
            <a:r>
              <a:rPr lang="en-US" dirty="0" smtClean="0"/>
              <a:t>War will last for 6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71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Axis Gains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Germany stormed into Poland revealing their enormous power</a:t>
            </a:r>
          </a:p>
          <a:p>
            <a:r>
              <a:rPr lang="en-US" dirty="0" smtClean="0"/>
              <a:t>What is </a:t>
            </a:r>
            <a:r>
              <a:rPr lang="en-US" i="1" dirty="0" smtClean="0"/>
              <a:t>blitzkrieg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Lightning war</a:t>
            </a:r>
          </a:p>
          <a:p>
            <a:pPr lvl="1"/>
            <a:r>
              <a:rPr lang="en-US" b="1" u="sng" dirty="0" smtClean="0"/>
              <a:t>First, planes would bomb the country</a:t>
            </a:r>
          </a:p>
          <a:p>
            <a:pPr lvl="1"/>
            <a:r>
              <a:rPr lang="en-US" b="1" u="sng" dirty="0" smtClean="0"/>
              <a:t>Then, tanks and troops moved quickly into the country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840" y="0"/>
            <a:ext cx="3250160" cy="14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0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0"/>
            <a:ext cx="7573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3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Axis Gains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April 1940, Hitler launched a blitzkrieg against Norway, Denmark, the Netherlands, and Belgium</a:t>
            </a:r>
          </a:p>
          <a:p>
            <a:pPr lvl="1"/>
            <a:r>
              <a:rPr lang="en-US" dirty="0" smtClean="0"/>
              <a:t>All will soon fall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3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Miracle at Dunkirk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May 1940, German forces were pouring into France</a:t>
            </a:r>
          </a:p>
          <a:p>
            <a:r>
              <a:rPr lang="en-US" dirty="0" smtClean="0"/>
              <a:t>British forces were  sent to help</a:t>
            </a:r>
          </a:p>
          <a:p>
            <a:pPr lvl="1"/>
            <a:r>
              <a:rPr lang="en-US" dirty="0" smtClean="0"/>
              <a:t>They became trapped between the Nazis and the English Channel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544" y="4546170"/>
            <a:ext cx="3168800" cy="231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Miracle at Dunkirk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desperate attempt, Britain sent naval vessels, merchant ships and fishing boats to rescue troops</a:t>
            </a:r>
          </a:p>
          <a:p>
            <a:pPr lvl="1"/>
            <a:r>
              <a:rPr lang="en-US" dirty="0" smtClean="0"/>
              <a:t>They were able to rescue 300,000 troops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51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70" y="752019"/>
            <a:ext cx="8577607" cy="484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78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Axis Gains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British troops were being rescued, Germany and Italy headed into Paris</a:t>
            </a:r>
          </a:p>
          <a:p>
            <a:pPr lvl="1"/>
            <a:r>
              <a:rPr lang="en-US" dirty="0" smtClean="0"/>
              <a:t>France will not put up much of a fight</a:t>
            </a:r>
          </a:p>
          <a:p>
            <a:pPr lvl="1"/>
            <a:r>
              <a:rPr lang="en-US" b="1" u="sng" dirty="0" smtClean="0"/>
              <a:t>France surrendered on June 22, 1940</a:t>
            </a:r>
          </a:p>
          <a:p>
            <a:pPr lvl="1"/>
            <a:r>
              <a:rPr lang="en-US" dirty="0" smtClean="0"/>
              <a:t>Germany will occupy northern France</a:t>
            </a:r>
          </a:p>
          <a:p>
            <a:pPr lvl="1"/>
            <a:r>
              <a:rPr lang="en-US" dirty="0" smtClean="0"/>
              <a:t>In the south, Germany set up a “puppet state”, with its capital at Vichy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0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65" y="755435"/>
            <a:ext cx="6700309" cy="538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4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Adolf Hitler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</a:p>
          <a:p>
            <a:r>
              <a:rPr lang="en-US" dirty="0" smtClean="0"/>
              <a:t>Axis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954" y="3896954"/>
            <a:ext cx="2961046" cy="296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2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“Free French”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French officers escaped to England and set up a government</a:t>
            </a:r>
          </a:p>
          <a:p>
            <a:pPr lvl="1"/>
            <a:r>
              <a:rPr lang="en-US" dirty="0" smtClean="0"/>
              <a:t>The “free French” were led by Charles de Gaulle</a:t>
            </a:r>
          </a:p>
          <a:p>
            <a:r>
              <a:rPr lang="en-US" b="1" u="sng" dirty="0" smtClean="0"/>
              <a:t>Worked to liberate the homeland</a:t>
            </a:r>
          </a:p>
          <a:p>
            <a:pPr lvl="1"/>
            <a:r>
              <a:rPr lang="en-US" dirty="0" smtClean="0"/>
              <a:t>Resistance fighters </a:t>
            </a:r>
            <a:r>
              <a:rPr lang="en-US" dirty="0"/>
              <a:t>u</a:t>
            </a:r>
            <a:r>
              <a:rPr lang="en-US" dirty="0" smtClean="0"/>
              <a:t>sed guerrilla tactics against German forces</a:t>
            </a:r>
          </a:p>
          <a:p>
            <a:pPr lvl="1"/>
            <a:endParaRPr lang="en-US" dirty="0" smtClean="0"/>
          </a:p>
          <a:p>
            <a:pPr marL="448056" lvl="1" indent="0"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44346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Axis Gains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Axis armies also pushed into the Balkans</a:t>
            </a:r>
          </a:p>
          <a:p>
            <a:pPr lvl="1"/>
            <a:r>
              <a:rPr lang="en-US" dirty="0" smtClean="0"/>
              <a:t>Greece, Yugoslavia, Bulgaria, and Hungary were all added to the </a:t>
            </a:r>
            <a:r>
              <a:rPr lang="en-US" dirty="0"/>
              <a:t>A</a:t>
            </a:r>
            <a:r>
              <a:rPr lang="en-US" dirty="0" smtClean="0"/>
              <a:t>xis powers in 1941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8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0"/>
            <a:ext cx="4894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6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Axis Gains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fall of France, Britain stood alone</a:t>
            </a:r>
          </a:p>
          <a:p>
            <a:r>
              <a:rPr lang="en-US" dirty="0" smtClean="0"/>
              <a:t>Winston Churchill was determined to defend the homeland</a:t>
            </a:r>
          </a:p>
          <a:p>
            <a:r>
              <a:rPr lang="en-US" dirty="0" smtClean="0"/>
              <a:t>German responded by launching a bombing campaign against the city of </a:t>
            </a:r>
            <a:r>
              <a:rPr lang="en-US" b="1" u="sng" dirty="0" smtClean="0"/>
              <a:t>London</a:t>
            </a:r>
            <a:r>
              <a:rPr lang="en-US" dirty="0" smtClean="0"/>
              <a:t> in August 1940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7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London Blitz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bombing continued for 57 nights</a:t>
            </a:r>
          </a:p>
          <a:p>
            <a:r>
              <a:rPr lang="en-US" dirty="0" smtClean="0"/>
              <a:t>Much of the city was destroyed</a:t>
            </a:r>
          </a:p>
          <a:p>
            <a:r>
              <a:rPr lang="en-US" dirty="0" smtClean="0"/>
              <a:t>15,000 people lost their lives</a:t>
            </a:r>
          </a:p>
          <a:p>
            <a:r>
              <a:rPr lang="en-US" dirty="0" smtClean="0"/>
              <a:t>Despite Hitler’s desires, </a:t>
            </a:r>
            <a:r>
              <a:rPr lang="en-US" b="1" u="sng" dirty="0" smtClean="0"/>
              <a:t>the bombing strengthened British morale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3991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Barbarossa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London Blitz did not have the outcome Hitler expected</a:t>
            </a:r>
          </a:p>
          <a:p>
            <a:r>
              <a:rPr lang="en-US" dirty="0" smtClean="0"/>
              <a:t>He turned his attention to a new target-the </a:t>
            </a:r>
            <a:r>
              <a:rPr lang="en-US" b="1" u="sng" dirty="0" smtClean="0"/>
              <a:t>Soviet Union</a:t>
            </a:r>
          </a:p>
          <a:p>
            <a:pPr lvl="1"/>
            <a:r>
              <a:rPr lang="en-US" dirty="0" smtClean="0"/>
              <a:t>Why is this surprising??</a:t>
            </a:r>
          </a:p>
          <a:p>
            <a:pPr lvl="2"/>
            <a:r>
              <a:rPr lang="en-US" dirty="0" smtClean="0"/>
              <a:t>Had signed a non-aggression 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0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Barbarossa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Hitler wanted the natural resources of the Soviet Union, crush communism, and defeat Stalin</a:t>
            </a:r>
          </a:p>
          <a:p>
            <a:r>
              <a:rPr lang="en-US" dirty="0" smtClean="0"/>
              <a:t>His decision would be costly</a:t>
            </a:r>
          </a:p>
        </p:txBody>
      </p:sp>
    </p:spTree>
    <p:extLst>
      <p:ext uri="{BB962C8B-B14F-4D97-AF65-F5344CB8AC3E}">
        <p14:creationId xmlns:p14="http://schemas.microsoft.com/office/powerpoint/2010/main" val="124875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Soviet Union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Stalin’s army was unprepared</a:t>
            </a:r>
          </a:p>
          <a:p>
            <a:pPr lvl="1"/>
            <a:r>
              <a:rPr lang="en-US" dirty="0" smtClean="0"/>
              <a:t>The Great Purge</a:t>
            </a:r>
          </a:p>
          <a:p>
            <a:r>
              <a:rPr lang="en-US" b="1" u="sng" dirty="0" smtClean="0"/>
              <a:t>The Russians lost 2.5 million men</a:t>
            </a:r>
          </a:p>
          <a:p>
            <a:r>
              <a:rPr lang="en-US" dirty="0" smtClean="0"/>
              <a:t>Destroyed factories, farm equipment, and crops</a:t>
            </a:r>
          </a:p>
          <a:p>
            <a:r>
              <a:rPr lang="en-US" dirty="0" smtClean="0"/>
              <a:t>Churchill agrees to help</a:t>
            </a: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Was not prepared for brutal winter</a:t>
            </a:r>
          </a:p>
          <a:p>
            <a:r>
              <a:rPr lang="en-US" b="1" u="sng" dirty="0" smtClean="0"/>
              <a:t>Seize Leningrad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04815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Directions (pg. 471)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lvl="1"/>
            <a:r>
              <a:rPr lang="en-US" dirty="0" smtClean="0"/>
              <a:t>Great Britain</a:t>
            </a:r>
          </a:p>
          <a:p>
            <a:pPr lvl="1"/>
            <a:r>
              <a:rPr lang="en-US" dirty="0" smtClean="0"/>
              <a:t>Soviet Union</a:t>
            </a:r>
          </a:p>
          <a:p>
            <a:pPr lvl="1"/>
            <a:r>
              <a:rPr lang="en-US" dirty="0" smtClean="0"/>
              <a:t>France</a:t>
            </a:r>
          </a:p>
          <a:p>
            <a:pPr lvl="1"/>
            <a:r>
              <a:rPr lang="en-US" dirty="0" smtClean="0"/>
              <a:t>Germany</a:t>
            </a:r>
          </a:p>
          <a:p>
            <a:pPr lvl="1"/>
            <a:r>
              <a:rPr lang="en-US" dirty="0" smtClean="0"/>
              <a:t>Italy</a:t>
            </a:r>
          </a:p>
          <a:p>
            <a:pPr lvl="1"/>
            <a:r>
              <a:rPr lang="en-US" dirty="0" smtClean="0"/>
              <a:t>Poland</a:t>
            </a:r>
          </a:p>
          <a:p>
            <a:pPr lvl="1"/>
            <a:r>
              <a:rPr lang="en-US" dirty="0" smtClean="0"/>
              <a:t>Czechoslovakia</a:t>
            </a:r>
          </a:p>
          <a:p>
            <a:pPr lvl="1"/>
            <a:r>
              <a:rPr lang="en-US" dirty="0" smtClean="0"/>
              <a:t>Norway</a:t>
            </a:r>
          </a:p>
          <a:p>
            <a:pPr lvl="1"/>
            <a:r>
              <a:rPr lang="en-US" dirty="0" smtClean="0"/>
              <a:t>Sweden </a:t>
            </a:r>
          </a:p>
          <a:p>
            <a:pPr lvl="1"/>
            <a:r>
              <a:rPr lang="en-US" dirty="0" smtClean="0"/>
              <a:t>Finland</a:t>
            </a:r>
          </a:p>
          <a:p>
            <a:pPr lvl="1"/>
            <a:r>
              <a:rPr lang="en-US" dirty="0" smtClean="0"/>
              <a:t>Turkey</a:t>
            </a:r>
          </a:p>
          <a:p>
            <a:pPr lvl="1"/>
            <a:r>
              <a:rPr lang="en-US" dirty="0" smtClean="0"/>
              <a:t>Spain </a:t>
            </a:r>
          </a:p>
          <a:p>
            <a:pPr lvl="1"/>
            <a:r>
              <a:rPr lang="en-US" dirty="0" smtClean="0"/>
              <a:t>Portugal</a:t>
            </a:r>
          </a:p>
          <a:p>
            <a:pPr lvl="1"/>
            <a:r>
              <a:rPr lang="en-US" dirty="0" smtClean="0"/>
              <a:t>Austria (Hungary)</a:t>
            </a:r>
          </a:p>
          <a:p>
            <a:pPr lvl="1"/>
            <a:r>
              <a:rPr lang="en-US" dirty="0" smtClean="0"/>
              <a:t>Romania</a:t>
            </a:r>
          </a:p>
          <a:p>
            <a:pPr lvl="1"/>
            <a:r>
              <a:rPr lang="en-US" dirty="0" smtClean="0"/>
              <a:t>Greece</a:t>
            </a:r>
          </a:p>
          <a:p>
            <a:pPr lvl="1"/>
            <a:r>
              <a:rPr lang="en-US" dirty="0" smtClean="0"/>
              <a:t>Bulgaria</a:t>
            </a:r>
          </a:p>
        </p:txBody>
      </p:sp>
    </p:spTree>
    <p:extLst>
      <p:ext uri="{BB962C8B-B14F-4D97-AF65-F5344CB8AC3E}">
        <p14:creationId xmlns:p14="http://schemas.microsoft.com/office/powerpoint/2010/main" val="305704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(pgs. </a:t>
            </a:r>
            <a:r>
              <a:rPr lang="en-US" smtClean="0"/>
              <a:t>471 and 483)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lvl="1"/>
            <a:r>
              <a:rPr lang="en-US" sz="3200" dirty="0"/>
              <a:t>Great Britain</a:t>
            </a:r>
          </a:p>
          <a:p>
            <a:pPr lvl="1"/>
            <a:r>
              <a:rPr lang="en-US" sz="3200" dirty="0"/>
              <a:t>Soviet Union</a:t>
            </a:r>
          </a:p>
          <a:p>
            <a:pPr lvl="1"/>
            <a:r>
              <a:rPr lang="en-US" sz="3200" dirty="0"/>
              <a:t>France</a:t>
            </a:r>
          </a:p>
          <a:p>
            <a:pPr lvl="1"/>
            <a:r>
              <a:rPr lang="en-US" sz="3200" dirty="0"/>
              <a:t>Germany</a:t>
            </a:r>
          </a:p>
          <a:p>
            <a:pPr lvl="1"/>
            <a:r>
              <a:rPr lang="en-US" sz="3200" dirty="0"/>
              <a:t>Italy</a:t>
            </a:r>
          </a:p>
          <a:p>
            <a:pPr lvl="1"/>
            <a:r>
              <a:rPr lang="en-US" sz="3200" dirty="0"/>
              <a:t>Poland</a:t>
            </a:r>
          </a:p>
          <a:p>
            <a:pPr lvl="1"/>
            <a:r>
              <a:rPr lang="en-US" sz="3200" dirty="0"/>
              <a:t>Czechoslovakia</a:t>
            </a:r>
          </a:p>
          <a:p>
            <a:pPr lvl="1"/>
            <a:r>
              <a:rPr lang="en-US" sz="3200" dirty="0" smtClean="0"/>
              <a:t>Austria </a:t>
            </a:r>
          </a:p>
          <a:p>
            <a:pPr lvl="1"/>
            <a:r>
              <a:rPr lang="en-US" sz="3200" dirty="0" smtClean="0"/>
              <a:t>Hungary</a:t>
            </a:r>
            <a:endParaRPr lang="en-US" sz="3200" dirty="0"/>
          </a:p>
          <a:p>
            <a:pPr lvl="1"/>
            <a:r>
              <a:rPr lang="en-US" sz="3200" dirty="0" smtClean="0"/>
              <a:t>Greece</a:t>
            </a:r>
            <a:endParaRPr lang="en-US" sz="3200" dirty="0"/>
          </a:p>
          <a:p>
            <a:pPr lvl="1"/>
            <a:r>
              <a:rPr lang="en-US" sz="3200" dirty="0"/>
              <a:t>Bulgaria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44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Stalin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Soviet Union </a:t>
            </a:r>
          </a:p>
          <a:p>
            <a:r>
              <a:rPr lang="en-US" dirty="0" smtClean="0"/>
              <a:t>Axis then Allied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944" y="3472202"/>
            <a:ext cx="3458056" cy="338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3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 Axis Powers Red</a:t>
            </a:r>
          </a:p>
          <a:p>
            <a:r>
              <a:rPr lang="en-US" dirty="0"/>
              <a:t>Color Allied Powers Green</a:t>
            </a:r>
          </a:p>
          <a:p>
            <a:r>
              <a:rPr lang="en-US" dirty="0"/>
              <a:t>Leave others (neutral countries) white or color yellow</a:t>
            </a:r>
          </a:p>
          <a:p>
            <a:r>
              <a:rPr lang="en-US" dirty="0"/>
              <a:t>Page 483 will help!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01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Benito Mussolini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Italy</a:t>
            </a:r>
          </a:p>
          <a:p>
            <a:r>
              <a:rPr lang="en-US" dirty="0" smtClean="0"/>
              <a:t>Axis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0" y="2463800"/>
            <a:ext cx="44450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1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Winston Churchill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Britain</a:t>
            </a:r>
          </a:p>
          <a:p>
            <a:r>
              <a:rPr lang="en-US" dirty="0" smtClean="0"/>
              <a:t>Allied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224" y="3076096"/>
            <a:ext cx="3529776" cy="378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5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Hideki Tojo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Japan-Military Leader</a:t>
            </a:r>
          </a:p>
          <a:p>
            <a:r>
              <a:rPr lang="en-US" dirty="0" smtClean="0"/>
              <a:t>Axis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621" y="3067336"/>
            <a:ext cx="2978379" cy="379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5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Emperor Hirohito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</a:p>
          <a:p>
            <a:r>
              <a:rPr lang="en-US" dirty="0" smtClean="0"/>
              <a:t>Axis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383" y="3818120"/>
            <a:ext cx="3431617" cy="303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8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Franklin D. Roosevelt (FDR)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U.S.</a:t>
            </a:r>
          </a:p>
          <a:p>
            <a:r>
              <a:rPr lang="en-US" dirty="0" smtClean="0"/>
              <a:t>Allied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366" y="2991366"/>
            <a:ext cx="3866634" cy="38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8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Harry Truman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U.S.</a:t>
            </a:r>
          </a:p>
          <a:p>
            <a:r>
              <a:rPr lang="en-US" dirty="0" smtClean="0"/>
              <a:t>Allied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986" y="2733668"/>
            <a:ext cx="3229014" cy="412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36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chnic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2120</TotalTime>
  <Words>587</Words>
  <Application>Microsoft Macintosh PowerPoint</Application>
  <PresentationFormat>On-screen Show (4:3)</PresentationFormat>
  <Paragraphs>128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Technic</vt:lpstr>
      <vt:lpstr>World Leaders During WWII</vt:lpstr>
      <vt:lpstr>Adolf Hitler</vt:lpstr>
      <vt:lpstr>Joseph Stalin</vt:lpstr>
      <vt:lpstr>Benito Mussolini</vt:lpstr>
      <vt:lpstr>Winston Churchill</vt:lpstr>
      <vt:lpstr>Hideki Tojo</vt:lpstr>
      <vt:lpstr>Emperor Hirohito</vt:lpstr>
      <vt:lpstr>Franklin D. Roosevelt (FDR)</vt:lpstr>
      <vt:lpstr>Harry Truman</vt:lpstr>
      <vt:lpstr>AXIS ADVANCES</vt:lpstr>
      <vt:lpstr>Early Axis Gains</vt:lpstr>
      <vt:lpstr>Early Axis Gains</vt:lpstr>
      <vt:lpstr>PowerPoint Presentation</vt:lpstr>
      <vt:lpstr>Early Axis Gains</vt:lpstr>
      <vt:lpstr>Miracle at Dunkirk</vt:lpstr>
      <vt:lpstr>Miracle at Dunkirk</vt:lpstr>
      <vt:lpstr>PowerPoint Presentation</vt:lpstr>
      <vt:lpstr>Early Axis Gains</vt:lpstr>
      <vt:lpstr>PowerPoint Presentation</vt:lpstr>
      <vt:lpstr>The “Free French”</vt:lpstr>
      <vt:lpstr>Early Axis Gains</vt:lpstr>
      <vt:lpstr>PowerPoint Presentation</vt:lpstr>
      <vt:lpstr>Early Axis Gains</vt:lpstr>
      <vt:lpstr>London Blitz</vt:lpstr>
      <vt:lpstr>Operation Barbarossa</vt:lpstr>
      <vt:lpstr>Operation Barbarossa</vt:lpstr>
      <vt:lpstr>Effects</vt:lpstr>
      <vt:lpstr>Map Directions (pg. 471)</vt:lpstr>
      <vt:lpstr>Map (pgs. 471 and 483)</vt:lpstr>
      <vt:lpstr>Map Directions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Leaders During WWII</dc:title>
  <dc:creator>Brenna dacey</dc:creator>
  <cp:lastModifiedBy>Kelly McVey</cp:lastModifiedBy>
  <cp:revision>34</cp:revision>
  <dcterms:created xsi:type="dcterms:W3CDTF">2013-03-06T16:29:04Z</dcterms:created>
  <dcterms:modified xsi:type="dcterms:W3CDTF">2015-02-19T16:22:13Z</dcterms:modified>
</cp:coreProperties>
</file>