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7" d="100"/>
          <a:sy n="47" d="100"/>
        </p:scale>
        <p:origin x="-25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EC23AF-B81F-FE4B-8186-4ACD07D113D0}" type="datetimeFigureOut">
              <a:rPr lang="en-US" smtClean="0"/>
              <a:t>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A2D13-B663-C142-857A-ABECCB515F67}" type="slidenum">
              <a:rPr lang="en-US" smtClean="0"/>
              <a:t>‹#›</a:t>
            </a:fld>
            <a:endParaRPr lang="en-US"/>
          </a:p>
        </p:txBody>
      </p:sp>
    </p:spTree>
    <p:extLst>
      <p:ext uri="{BB962C8B-B14F-4D97-AF65-F5344CB8AC3E}">
        <p14:creationId xmlns:p14="http://schemas.microsoft.com/office/powerpoint/2010/main" val="4257696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EC23AF-B81F-FE4B-8186-4ACD07D113D0}" type="datetimeFigureOut">
              <a:rPr lang="en-US" smtClean="0"/>
              <a:t>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A2D13-B663-C142-857A-ABECCB515F67}" type="slidenum">
              <a:rPr lang="en-US" smtClean="0"/>
              <a:t>‹#›</a:t>
            </a:fld>
            <a:endParaRPr lang="en-US"/>
          </a:p>
        </p:txBody>
      </p:sp>
    </p:spTree>
    <p:extLst>
      <p:ext uri="{BB962C8B-B14F-4D97-AF65-F5344CB8AC3E}">
        <p14:creationId xmlns:p14="http://schemas.microsoft.com/office/powerpoint/2010/main" val="1574711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EC23AF-B81F-FE4B-8186-4ACD07D113D0}" type="datetimeFigureOut">
              <a:rPr lang="en-US" smtClean="0"/>
              <a:t>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A2D13-B663-C142-857A-ABECCB515F67}" type="slidenum">
              <a:rPr lang="en-US" smtClean="0"/>
              <a:t>‹#›</a:t>
            </a:fld>
            <a:endParaRPr lang="en-US"/>
          </a:p>
        </p:txBody>
      </p:sp>
    </p:spTree>
    <p:extLst>
      <p:ext uri="{BB962C8B-B14F-4D97-AF65-F5344CB8AC3E}">
        <p14:creationId xmlns:p14="http://schemas.microsoft.com/office/powerpoint/2010/main" val="318347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EC23AF-B81F-FE4B-8186-4ACD07D113D0}" type="datetimeFigureOut">
              <a:rPr lang="en-US" smtClean="0"/>
              <a:t>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A2D13-B663-C142-857A-ABECCB515F67}" type="slidenum">
              <a:rPr lang="en-US" smtClean="0"/>
              <a:t>‹#›</a:t>
            </a:fld>
            <a:endParaRPr lang="en-US"/>
          </a:p>
        </p:txBody>
      </p:sp>
    </p:spTree>
    <p:extLst>
      <p:ext uri="{BB962C8B-B14F-4D97-AF65-F5344CB8AC3E}">
        <p14:creationId xmlns:p14="http://schemas.microsoft.com/office/powerpoint/2010/main" val="2053139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EC23AF-B81F-FE4B-8186-4ACD07D113D0}" type="datetimeFigureOut">
              <a:rPr lang="en-US" smtClean="0"/>
              <a:t>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A2D13-B663-C142-857A-ABECCB515F67}" type="slidenum">
              <a:rPr lang="en-US" smtClean="0"/>
              <a:t>‹#›</a:t>
            </a:fld>
            <a:endParaRPr lang="en-US"/>
          </a:p>
        </p:txBody>
      </p:sp>
    </p:spTree>
    <p:extLst>
      <p:ext uri="{BB962C8B-B14F-4D97-AF65-F5344CB8AC3E}">
        <p14:creationId xmlns:p14="http://schemas.microsoft.com/office/powerpoint/2010/main" val="3558638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EC23AF-B81F-FE4B-8186-4ACD07D113D0}" type="datetimeFigureOut">
              <a:rPr lang="en-US" smtClean="0"/>
              <a:t>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A2D13-B663-C142-857A-ABECCB515F67}" type="slidenum">
              <a:rPr lang="en-US" smtClean="0"/>
              <a:t>‹#›</a:t>
            </a:fld>
            <a:endParaRPr lang="en-US"/>
          </a:p>
        </p:txBody>
      </p:sp>
    </p:spTree>
    <p:extLst>
      <p:ext uri="{BB962C8B-B14F-4D97-AF65-F5344CB8AC3E}">
        <p14:creationId xmlns:p14="http://schemas.microsoft.com/office/powerpoint/2010/main" val="301484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EC23AF-B81F-FE4B-8186-4ACD07D113D0}" type="datetimeFigureOut">
              <a:rPr lang="en-US" smtClean="0"/>
              <a:t>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0A2D13-B663-C142-857A-ABECCB515F67}" type="slidenum">
              <a:rPr lang="en-US" smtClean="0"/>
              <a:t>‹#›</a:t>
            </a:fld>
            <a:endParaRPr lang="en-US"/>
          </a:p>
        </p:txBody>
      </p:sp>
    </p:spTree>
    <p:extLst>
      <p:ext uri="{BB962C8B-B14F-4D97-AF65-F5344CB8AC3E}">
        <p14:creationId xmlns:p14="http://schemas.microsoft.com/office/powerpoint/2010/main" val="3265334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EC23AF-B81F-FE4B-8186-4ACD07D113D0}" type="datetimeFigureOut">
              <a:rPr lang="en-US" smtClean="0"/>
              <a:t>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0A2D13-B663-C142-857A-ABECCB515F67}" type="slidenum">
              <a:rPr lang="en-US" smtClean="0"/>
              <a:t>‹#›</a:t>
            </a:fld>
            <a:endParaRPr lang="en-US"/>
          </a:p>
        </p:txBody>
      </p:sp>
    </p:spTree>
    <p:extLst>
      <p:ext uri="{BB962C8B-B14F-4D97-AF65-F5344CB8AC3E}">
        <p14:creationId xmlns:p14="http://schemas.microsoft.com/office/powerpoint/2010/main" val="335889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C23AF-B81F-FE4B-8186-4ACD07D113D0}" type="datetimeFigureOut">
              <a:rPr lang="en-US" smtClean="0"/>
              <a:t>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0A2D13-B663-C142-857A-ABECCB515F67}" type="slidenum">
              <a:rPr lang="en-US" smtClean="0"/>
              <a:t>‹#›</a:t>
            </a:fld>
            <a:endParaRPr lang="en-US"/>
          </a:p>
        </p:txBody>
      </p:sp>
    </p:spTree>
    <p:extLst>
      <p:ext uri="{BB962C8B-B14F-4D97-AF65-F5344CB8AC3E}">
        <p14:creationId xmlns:p14="http://schemas.microsoft.com/office/powerpoint/2010/main" val="2087538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C23AF-B81F-FE4B-8186-4ACD07D113D0}" type="datetimeFigureOut">
              <a:rPr lang="en-US" smtClean="0"/>
              <a:t>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A2D13-B663-C142-857A-ABECCB515F67}" type="slidenum">
              <a:rPr lang="en-US" smtClean="0"/>
              <a:t>‹#›</a:t>
            </a:fld>
            <a:endParaRPr lang="en-US"/>
          </a:p>
        </p:txBody>
      </p:sp>
    </p:spTree>
    <p:extLst>
      <p:ext uri="{BB962C8B-B14F-4D97-AF65-F5344CB8AC3E}">
        <p14:creationId xmlns:p14="http://schemas.microsoft.com/office/powerpoint/2010/main" val="1576985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C23AF-B81F-FE4B-8186-4ACD07D113D0}" type="datetimeFigureOut">
              <a:rPr lang="en-US" smtClean="0"/>
              <a:t>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A2D13-B663-C142-857A-ABECCB515F67}" type="slidenum">
              <a:rPr lang="en-US" smtClean="0"/>
              <a:t>‹#›</a:t>
            </a:fld>
            <a:endParaRPr lang="en-US"/>
          </a:p>
        </p:txBody>
      </p:sp>
    </p:spTree>
    <p:extLst>
      <p:ext uri="{BB962C8B-B14F-4D97-AF65-F5344CB8AC3E}">
        <p14:creationId xmlns:p14="http://schemas.microsoft.com/office/powerpoint/2010/main" val="31122649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C23AF-B81F-FE4B-8186-4ACD07D113D0}" type="datetimeFigureOut">
              <a:rPr lang="en-US" smtClean="0"/>
              <a:t>1/8/16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A2D13-B663-C142-857A-ABECCB515F67}" type="slidenum">
              <a:rPr lang="en-US" smtClean="0"/>
              <a:t>‹#›</a:t>
            </a:fld>
            <a:endParaRPr lang="en-US"/>
          </a:p>
        </p:txBody>
      </p:sp>
    </p:spTree>
    <p:extLst>
      <p:ext uri="{BB962C8B-B14F-4D97-AF65-F5344CB8AC3E}">
        <p14:creationId xmlns:p14="http://schemas.microsoft.com/office/powerpoint/2010/main" val="603563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Causes of Imperialism Picture/Test </a:t>
            </a:r>
            <a:r>
              <a:rPr lang="en-US" dirty="0" err="1" smtClean="0"/>
              <a:t>Anaylsis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59204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43247" r="-43247"/>
          <a:stretch>
            <a:fillRect/>
          </a:stretch>
        </p:blipFill>
        <p:spPr bwMode="auto">
          <a:prstGeom prst="rect">
            <a:avLst/>
          </a:prstGeom>
          <a:noFill/>
          <a:ln>
            <a:noFill/>
          </a:ln>
        </p:spPr>
      </p:pic>
    </p:spTree>
    <p:extLst>
      <p:ext uri="{BB962C8B-B14F-4D97-AF65-F5344CB8AC3E}">
        <p14:creationId xmlns:p14="http://schemas.microsoft.com/office/powerpoint/2010/main" val="52500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15459" r="-15459"/>
          <a:stretch>
            <a:fillRect/>
          </a:stretch>
        </p:blipFill>
        <p:spPr bwMode="auto">
          <a:prstGeom prst="rect">
            <a:avLst/>
          </a:prstGeom>
          <a:noFill/>
          <a:ln>
            <a:noFill/>
          </a:ln>
        </p:spPr>
      </p:pic>
    </p:spTree>
    <p:extLst>
      <p:ext uri="{BB962C8B-B14F-4D97-AF65-F5344CB8AC3E}">
        <p14:creationId xmlns:p14="http://schemas.microsoft.com/office/powerpoint/2010/main" val="895405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28347" r="-28347"/>
          <a:stretch>
            <a:fillRect/>
          </a:stretch>
        </p:blipFill>
        <p:spPr bwMode="auto">
          <a:prstGeom prst="rect">
            <a:avLst/>
          </a:prstGeom>
          <a:noFill/>
          <a:ln>
            <a:noFill/>
          </a:ln>
        </p:spPr>
      </p:pic>
    </p:spTree>
    <p:extLst>
      <p:ext uri="{BB962C8B-B14F-4D97-AF65-F5344CB8AC3E}">
        <p14:creationId xmlns:p14="http://schemas.microsoft.com/office/powerpoint/2010/main" val="3392358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25457" r="-25457"/>
          <a:stretch>
            <a:fillRect/>
          </a:stretch>
        </p:blipFill>
        <p:spPr bwMode="auto">
          <a:prstGeom prst="rect">
            <a:avLst/>
          </a:prstGeom>
          <a:noFill/>
          <a:ln>
            <a:noFill/>
          </a:ln>
        </p:spPr>
      </p:pic>
    </p:spTree>
    <p:extLst>
      <p:ext uri="{BB962C8B-B14F-4D97-AF65-F5344CB8AC3E}">
        <p14:creationId xmlns:p14="http://schemas.microsoft.com/office/powerpoint/2010/main" val="831202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
            </a:r>
            <a:endParaRPr lang="en-US" dirty="0"/>
          </a:p>
        </p:txBody>
      </p:sp>
      <p:sp>
        <p:nvSpPr>
          <p:cNvPr id="3" name="Content Placeholder 2"/>
          <p:cNvSpPr>
            <a:spLocks noGrp="1"/>
          </p:cNvSpPr>
          <p:nvPr>
            <p:ph idx="1"/>
          </p:nvPr>
        </p:nvSpPr>
        <p:spPr/>
        <p:txBody>
          <a:bodyPr/>
          <a:lstStyle/>
          <a:p>
            <a:r>
              <a:rPr lang="en-US" dirty="0"/>
              <a:t>It may be quite true that some negroes are better than some white men, but no rational man, cognizant of the facts, believes that the average negro is the equal, still less superior, of the average white man. The highest places in the hierarchy of civilization will assuredly not be within the reach of our dusky cousins (Thomas Huxley, </a:t>
            </a:r>
            <a:r>
              <a:rPr lang="en-US" b="1" i="1" dirty="0"/>
              <a:t>Lectures and Lay Sermons, </a:t>
            </a:r>
            <a:r>
              <a:rPr lang="en-US" dirty="0"/>
              <a:t>1865, page 115).</a:t>
            </a:r>
          </a:p>
          <a:p>
            <a:endParaRPr lang="en-US" dirty="0"/>
          </a:p>
        </p:txBody>
      </p:sp>
    </p:spTree>
    <p:extLst>
      <p:ext uri="{BB962C8B-B14F-4D97-AF65-F5344CB8AC3E}">
        <p14:creationId xmlns:p14="http://schemas.microsoft.com/office/powerpoint/2010/main" val="1889251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15005" r="-15005"/>
          <a:stretch>
            <a:fillRect/>
          </a:stretch>
        </p:blipFill>
        <p:spPr bwMode="auto">
          <a:prstGeom prst="rect">
            <a:avLst/>
          </a:prstGeom>
          <a:noFill/>
          <a:ln>
            <a:noFill/>
          </a:ln>
        </p:spPr>
      </p:pic>
    </p:spTree>
    <p:extLst>
      <p:ext uri="{BB962C8B-B14F-4D97-AF65-F5344CB8AC3E}">
        <p14:creationId xmlns:p14="http://schemas.microsoft.com/office/powerpoint/2010/main" val="1918676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77411" r="-77411"/>
          <a:stretch>
            <a:fillRect/>
          </a:stretch>
        </p:blipFill>
        <p:spPr bwMode="auto">
          <a:prstGeom prst="rect">
            <a:avLst/>
          </a:prstGeom>
          <a:noFill/>
          <a:ln>
            <a:noFill/>
          </a:ln>
        </p:spPr>
      </p:pic>
    </p:spTree>
    <p:extLst>
      <p:ext uri="{BB962C8B-B14F-4D97-AF65-F5344CB8AC3E}">
        <p14:creationId xmlns:p14="http://schemas.microsoft.com/office/powerpoint/2010/main" val="1334683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19138" r="-19138"/>
          <a:stretch>
            <a:fillRect/>
          </a:stretch>
        </p:blipFill>
        <p:spPr bwMode="auto">
          <a:prstGeom prst="rect">
            <a:avLst/>
          </a:prstGeom>
          <a:noFill/>
          <a:ln>
            <a:noFill/>
          </a:ln>
        </p:spPr>
      </p:pic>
    </p:spTree>
    <p:extLst>
      <p:ext uri="{BB962C8B-B14F-4D97-AF65-F5344CB8AC3E}">
        <p14:creationId xmlns:p14="http://schemas.microsoft.com/office/powerpoint/2010/main" val="977908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72308" r="-72308"/>
          <a:stretch>
            <a:fillRect/>
          </a:stretch>
        </p:blipFill>
        <p:spPr bwMode="auto">
          <a:prstGeom prst="rect">
            <a:avLst/>
          </a:prstGeom>
          <a:noFill/>
          <a:ln>
            <a:noFill/>
          </a:ln>
        </p:spPr>
      </p:pic>
    </p:spTree>
    <p:extLst>
      <p:ext uri="{BB962C8B-B14F-4D97-AF65-F5344CB8AC3E}">
        <p14:creationId xmlns:p14="http://schemas.microsoft.com/office/powerpoint/2010/main" val="2720754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TotalTime>
  <Words>83</Words>
  <Application>Microsoft Macintosh PowerPoint</Application>
  <PresentationFormat>On-screen Show (4:3)</PresentationFormat>
  <Paragraphs>11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Causes of Imperialism Picture/Test Anaylsis</vt:lpstr>
      <vt:lpstr>A</vt:lpstr>
      <vt:lpstr>B</vt:lpstr>
      <vt:lpstr>C</vt:lpstr>
      <vt:lpstr>D</vt:lpstr>
      <vt:lpstr>E</vt:lpstr>
      <vt:lpstr>F</vt:lpstr>
      <vt:lpstr>G</vt:lpstr>
      <vt:lpstr>H</vt:lpstr>
      <vt:lpstr>I</vt:lpstr>
    </vt:vector>
  </TitlesOfParts>
  <Company>bps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Imperialism Picture/Test Anaylsis</dc:title>
  <dc:creator>Kelly McVey</dc:creator>
  <cp:lastModifiedBy>Kelly McVey</cp:lastModifiedBy>
  <cp:revision>1</cp:revision>
  <dcterms:created xsi:type="dcterms:W3CDTF">2016-01-08T13:29:52Z</dcterms:created>
  <dcterms:modified xsi:type="dcterms:W3CDTF">2016-01-08T13:33:43Z</dcterms:modified>
</cp:coreProperties>
</file>