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9" r:id="rId6"/>
    <p:sldId id="278" r:id="rId7"/>
    <p:sldId id="277" r:id="rId8"/>
    <p:sldId id="280" r:id="rId9"/>
    <p:sldId id="258" r:id="rId10"/>
    <p:sldId id="281" r:id="rId11"/>
    <p:sldId id="282" r:id="rId12"/>
    <p:sldId id="284" r:id="rId13"/>
    <p:sldId id="260" r:id="rId14"/>
    <p:sldId id="262" r:id="rId15"/>
    <p:sldId id="273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2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7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1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1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1AA9-1CA2-AD4C-A20E-DFD8AE35D3F4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5460-85D0-2A44-8DB3-CF8C74E2D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7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Imperialism Checkpoint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9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did the people of Africa, Asia, and Latin America contribute to the global economy that emerged in the early 1900s?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Labor </a:t>
            </a:r>
            <a:r>
              <a:rPr lang="en-US" dirty="0" smtClean="0"/>
              <a:t>and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7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political consequences of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tension among western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3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western powers what did modernization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Forcing people to accept western 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2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used as justification for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</a:p>
          <a:p>
            <a:r>
              <a:rPr lang="en-US" dirty="0" smtClean="0"/>
              <a:t>Christianity</a:t>
            </a:r>
          </a:p>
          <a:p>
            <a:r>
              <a:rPr lang="en-US" dirty="0" smtClean="0"/>
              <a:t>Economic</a:t>
            </a:r>
          </a:p>
          <a:p>
            <a:r>
              <a:rPr lang="en-US" smtClean="0"/>
              <a:t>Political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3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causes of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Europeans wanted natural resources</a:t>
            </a:r>
          </a:p>
          <a:p>
            <a:r>
              <a:rPr lang="en-US" dirty="0" smtClean="0"/>
              <a:t>Missionaries wanted to spread their religion</a:t>
            </a:r>
          </a:p>
          <a:p>
            <a:r>
              <a:rPr lang="en-US" dirty="0" smtClean="0"/>
              <a:t>They felt racially superior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4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western imperialism impact culture worldwide?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Pressured people to conform to western ways and believe in western superiority.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0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economic impacts of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global economy</a:t>
            </a:r>
          </a:p>
          <a:p>
            <a:r>
              <a:rPr lang="en-US" dirty="0" smtClean="0"/>
              <a:t>Disrupted local economies</a:t>
            </a:r>
          </a:p>
          <a:p>
            <a:r>
              <a:rPr lang="en-US" dirty="0" smtClean="0"/>
              <a:t>Created a modern banking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Domination by one country of the politics, economics, and/or society of another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4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protectorate?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country with its own government but under the control of an outside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1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sphere of influence?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area in which an outside power claims exclusive investment and trading privileges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colony?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or area under the full or partial </a:t>
            </a:r>
            <a:r>
              <a:rPr lang="en-US" dirty="0" smtClean="0"/>
              <a:t>political </a:t>
            </a:r>
            <a:r>
              <a:rPr lang="en-US" dirty="0"/>
              <a:t>control of another country, typically a distant </a:t>
            </a:r>
            <a:r>
              <a:rPr lang="en-US" dirty="0" smtClean="0"/>
              <a:t>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7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economic dependence?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in where less developed nations exports raw materials in exchange for manufactured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4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extraterritoriality?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of foreigners to be protected by the laws of their own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2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people benefitted the most from the global economy that emerged in the early 1900s?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Industrialized powers of the west.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3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 Industrial Revolution encourage imperialism?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need for raw materials and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1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294</Words>
  <Application>Microsoft Macintosh PowerPoint</Application>
  <PresentationFormat>On-screen Show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Imperialism Checkpoint Review</vt:lpstr>
      <vt:lpstr>What is imperialism?</vt:lpstr>
      <vt:lpstr>What is a protectorate?</vt:lpstr>
      <vt:lpstr>What is a sphere of influence?</vt:lpstr>
      <vt:lpstr>What is a colony?</vt:lpstr>
      <vt:lpstr>What is economic dependence?</vt:lpstr>
      <vt:lpstr>What is extraterritoriality?</vt:lpstr>
      <vt:lpstr>What people benefitted the most from the global economy that emerged in the early 1900s?</vt:lpstr>
      <vt:lpstr>How did the Industrial Revolution encourage imperialism?</vt:lpstr>
      <vt:lpstr>What did the people of Africa, Asia, and Latin America contribute to the global economy that emerged in the early 1900s?</vt:lpstr>
      <vt:lpstr>What were the political consequences of imperialism?</vt:lpstr>
      <vt:lpstr>To western powers what did modernization mean?</vt:lpstr>
      <vt:lpstr>What was used as justification for imperialism?</vt:lpstr>
      <vt:lpstr>What were the causes of imperialism?</vt:lpstr>
      <vt:lpstr>How did western imperialism impact culture worldwide?</vt:lpstr>
      <vt:lpstr>What were the economic impacts of imperialism?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 Checkpoint Review</dc:title>
  <dc:creator>Kelly McVey</dc:creator>
  <cp:lastModifiedBy>Kelly McVey</cp:lastModifiedBy>
  <cp:revision>1</cp:revision>
  <dcterms:created xsi:type="dcterms:W3CDTF">2016-01-19T16:35:18Z</dcterms:created>
  <dcterms:modified xsi:type="dcterms:W3CDTF">2016-01-19T16:44:42Z</dcterms:modified>
</cp:coreProperties>
</file>