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81" r:id="rId2"/>
    <p:sldId id="282" r:id="rId3"/>
    <p:sldId id="256" r:id="rId4"/>
    <p:sldId id="267" r:id="rId5"/>
    <p:sldId id="278" r:id="rId6"/>
    <p:sldId id="268" r:id="rId7"/>
    <p:sldId id="269" r:id="rId8"/>
    <p:sldId id="280" r:id="rId9"/>
    <p:sldId id="270" r:id="rId10"/>
    <p:sldId id="271" r:id="rId11"/>
    <p:sldId id="276" r:id="rId12"/>
    <p:sldId id="273" r:id="rId13"/>
    <p:sldId id="277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85650" autoAdjust="0"/>
  </p:normalViewPr>
  <p:slideViewPr>
    <p:cSldViewPr snapToGrid="0" snapToObjects="1">
      <p:cViewPr varScale="1">
        <p:scale>
          <a:sx n="74" d="100"/>
          <a:sy n="74" d="100"/>
        </p:scale>
        <p:origin x="-20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3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2D728-B3B1-814B-8187-0931F8C104A4}" type="datetimeFigureOut">
              <a:rPr lang="en-US" smtClean="0"/>
              <a:t>11/3/15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26A79-4BFF-3949-8781-8DFE66F8C7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07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39144-537B-A84B-B2C6-EE6A1DF5778D}" type="datetimeFigureOut">
              <a:rPr lang="en-US" smtClean="0"/>
              <a:t>11/3/15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2A1AE-EB86-AC43-8C64-9F82579D41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742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Social</a:t>
            </a:r>
            <a:r>
              <a:rPr lang="en-US" baseline="0" dirty="0" smtClean="0"/>
              <a:t> Changes: child labor, urbanization</a:t>
            </a:r>
          </a:p>
          <a:p>
            <a:r>
              <a:rPr lang="en-US" baseline="0" dirty="0" smtClean="0"/>
              <a:t>Access to Goods: large quantity available, cheaper, not only wealthy could afford goods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A1AE-EB86-AC43-8C64-9F82579D41C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770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Steel</a:t>
            </a:r>
            <a:r>
              <a:rPr lang="en-US" baseline="0" dirty="0" smtClean="0"/>
              <a:t> was lighter, harder, and more durable that iron…it was also cheaper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Dynamite: Alfred Nobel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A1AE-EB86-AC43-8C64-9F82579D41C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96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Automobiles:  Otto then Benz, then Daimler; Ford’s car reached 25 mph!</a:t>
            </a:r>
          </a:p>
          <a:p>
            <a:r>
              <a:rPr lang="en-US" dirty="0" smtClean="0"/>
              <a:t>Airplanes:</a:t>
            </a:r>
            <a:r>
              <a:rPr lang="en-US" baseline="0" dirty="0" smtClean="0"/>
              <a:t> 1903 the Wright brothers; commercial flight 1920s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A1AE-EB86-AC43-8C64-9F82579D41C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220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Vaccines-rabies and anthrax</a:t>
            </a:r>
          </a:p>
          <a:p>
            <a:r>
              <a:rPr lang="en-US" dirty="0" smtClean="0"/>
              <a:t>Discovered</a:t>
            </a:r>
            <a:r>
              <a:rPr lang="en-US" baseline="0" dirty="0" smtClean="0"/>
              <a:t> yellow fever and malaria were traced to mosquitoes</a:t>
            </a:r>
            <a:endParaRPr lang="en-US" dirty="0" smtClean="0"/>
          </a:p>
          <a:p>
            <a:r>
              <a:rPr lang="en-US" dirty="0" smtClean="0"/>
              <a:t>Doctors needed to sanitize!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A1AE-EB86-AC43-8C64-9F82579D41C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60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Had a unique</a:t>
            </a:r>
            <a:r>
              <a:rPr lang="en-US" baseline="0" dirty="0" smtClean="0"/>
              <a:t> set of values-etiquette (write letters, host a dinner party, children “seen but not heard”)</a:t>
            </a:r>
          </a:p>
          <a:p>
            <a:r>
              <a:rPr lang="en-US" baseline="0" dirty="0" smtClean="0"/>
              <a:t>Most had a cook and a maid</a:t>
            </a:r>
          </a:p>
          <a:p>
            <a:r>
              <a:rPr lang="en-US" baseline="0" dirty="0" smtClean="0"/>
              <a:t>Women stayed home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E2A1AE-EB86-AC43-8C64-9F82579D41C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73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F1C9-95AB-8543-AECA-58DABB2ED151}" type="datetimeFigureOut">
              <a:rPr lang="en-US" smtClean="0"/>
              <a:t>11/3/15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555B-EC56-FC4A-BB29-73196ED6350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F1C9-95AB-8543-AECA-58DABB2ED151}" type="datetimeFigureOut">
              <a:rPr lang="en-US" smtClean="0"/>
              <a:t>11/3/15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555B-EC56-FC4A-BB29-73196ED635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F1C9-95AB-8543-AECA-58DABB2ED151}" type="datetimeFigureOut">
              <a:rPr lang="en-US" smtClean="0"/>
              <a:t>11/3/15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555B-EC56-FC4A-BB29-73196ED635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F1C9-95AB-8543-AECA-58DABB2ED151}" type="datetimeFigureOut">
              <a:rPr lang="en-US" smtClean="0"/>
              <a:t>11/3/15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555B-EC56-FC4A-BB29-73196ED635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F1C9-95AB-8543-AECA-58DABB2ED151}" type="datetimeFigureOut">
              <a:rPr lang="en-US" smtClean="0"/>
              <a:t>11/3/15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555B-EC56-FC4A-BB29-73196ED6350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F1C9-95AB-8543-AECA-58DABB2ED151}" type="datetimeFigureOut">
              <a:rPr lang="en-US" smtClean="0"/>
              <a:t>11/3/15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555B-EC56-FC4A-BB29-73196ED635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F1C9-95AB-8543-AECA-58DABB2ED151}" type="datetimeFigureOut">
              <a:rPr lang="en-US" smtClean="0"/>
              <a:t>11/3/15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555B-EC56-FC4A-BB29-73196ED635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F1C9-95AB-8543-AECA-58DABB2ED151}" type="datetimeFigureOut">
              <a:rPr lang="en-US" smtClean="0"/>
              <a:t>11/3/15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73555B-EC56-FC4A-BB29-73196ED635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F1C9-95AB-8543-AECA-58DABB2ED151}" type="datetimeFigureOut">
              <a:rPr lang="en-US" smtClean="0"/>
              <a:t>11/3/15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555B-EC56-FC4A-BB29-73196ED635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F1C9-95AB-8543-AECA-58DABB2ED151}" type="datetimeFigureOut">
              <a:rPr lang="en-US" smtClean="0"/>
              <a:t>11/3/15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573555B-EC56-FC4A-BB29-73196ED635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43DF1C9-95AB-8543-AECA-58DABB2ED151}" type="datetimeFigureOut">
              <a:rPr lang="en-US" smtClean="0"/>
              <a:t>11/3/15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3555B-EC56-FC4A-BB29-73196ED635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43DF1C9-95AB-8543-AECA-58DABB2ED151}" type="datetimeFigureOut">
              <a:rPr lang="en-US" smtClean="0"/>
              <a:t>11/3/15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573555B-EC56-FC4A-BB29-73196ED63502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10/30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out your Warm-Up worksheet BUT do not answer any questions!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309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the Industrial Revolution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Cause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The Germ Theory</a:t>
            </a:r>
          </a:p>
          <a:p>
            <a:pPr lvl="1"/>
            <a:r>
              <a:rPr lang="en-US" dirty="0" smtClean="0"/>
              <a:t>Idea that germs cause disease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u="sng" dirty="0" smtClean="0"/>
              <a:t>Led to improved sanitation</a:t>
            </a:r>
          </a:p>
          <a:p>
            <a:r>
              <a:rPr lang="en-US" b="1" u="sng" dirty="0" smtClean="0"/>
              <a:t>Developed vaccines</a:t>
            </a:r>
          </a:p>
          <a:p>
            <a:pPr lvl="1"/>
            <a:r>
              <a:rPr lang="en-US" dirty="0" smtClean="0"/>
              <a:t>Rabies, TB</a:t>
            </a:r>
          </a:p>
          <a:p>
            <a:r>
              <a:rPr lang="en-US" dirty="0" smtClean="0"/>
              <a:t>Pasteurization</a:t>
            </a:r>
          </a:p>
          <a:p>
            <a:r>
              <a:rPr lang="en-US" dirty="0" smtClean="0"/>
              <a:t>Developed anesthesia</a:t>
            </a:r>
          </a:p>
          <a:p>
            <a:pPr lvl="1"/>
            <a:r>
              <a:rPr lang="en-US" dirty="0" smtClean="0"/>
              <a:t>Hospitals still were not perfect!</a:t>
            </a:r>
          </a:p>
          <a:p>
            <a:pPr lvl="2"/>
            <a:r>
              <a:rPr lang="en-US" dirty="0" smtClean="0"/>
              <a:t>Later discovered doctors needed to sanitize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77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the Industrial Revolution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Cause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Effect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Rapid Urbanization</a:t>
            </a:r>
          </a:p>
          <a:p>
            <a:pPr lvl="1"/>
            <a:r>
              <a:rPr lang="en-US" dirty="0" smtClean="0"/>
              <a:t>Industrialization</a:t>
            </a:r>
          </a:p>
          <a:p>
            <a:pPr lvl="1"/>
            <a:r>
              <a:rPr lang="en-US" dirty="0" smtClean="0"/>
              <a:t>Looking for jobs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Changed landscape of the city</a:t>
            </a:r>
          </a:p>
          <a:p>
            <a:pPr lvl="1"/>
            <a:r>
              <a:rPr lang="en-US" dirty="0" smtClean="0"/>
              <a:t>Built offices, department stores, and theaters</a:t>
            </a:r>
          </a:p>
          <a:p>
            <a:r>
              <a:rPr lang="en-US" b="1" u="sng" dirty="0" smtClean="0"/>
              <a:t>Urban renewal</a:t>
            </a:r>
          </a:p>
          <a:p>
            <a:pPr lvl="1"/>
            <a:r>
              <a:rPr lang="en-US" dirty="0" smtClean="0"/>
              <a:t>Improved poor areas</a:t>
            </a:r>
          </a:p>
          <a:p>
            <a:pPr lvl="1"/>
            <a:r>
              <a:rPr lang="en-US" dirty="0" smtClean="0"/>
              <a:t>Still a tough place to live!	</a:t>
            </a:r>
          </a:p>
          <a:p>
            <a:r>
              <a:rPr lang="en-US" b="1" u="sng" dirty="0" smtClean="0"/>
              <a:t>Streetlights</a:t>
            </a:r>
          </a:p>
          <a:p>
            <a:r>
              <a:rPr lang="en-US" b="1" u="sng" dirty="0" smtClean="0"/>
              <a:t>Sewage systems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592864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the Industrial Revolution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Cause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Working Class Struggles</a:t>
            </a:r>
          </a:p>
          <a:p>
            <a:pPr lvl="1"/>
            <a:r>
              <a:rPr lang="en-US" dirty="0" smtClean="0"/>
              <a:t>Industrial life was difficult</a:t>
            </a:r>
          </a:p>
          <a:p>
            <a:pPr lvl="1"/>
            <a:r>
              <a:rPr lang="en-US" dirty="0" smtClean="0"/>
              <a:t>At first, strikes and labor unions were illegal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u="sng" dirty="0" smtClean="0"/>
              <a:t>Mutual-aid societies</a:t>
            </a:r>
          </a:p>
          <a:p>
            <a:pPr lvl="1"/>
            <a:r>
              <a:rPr lang="en-US" dirty="0" smtClean="0"/>
              <a:t>Aid sick/injured workers</a:t>
            </a:r>
          </a:p>
          <a:p>
            <a:r>
              <a:rPr lang="en-US" dirty="0" smtClean="0"/>
              <a:t>Expanded suffrage</a:t>
            </a:r>
          </a:p>
          <a:p>
            <a:pPr lvl="1"/>
            <a:r>
              <a:rPr lang="en-US" b="1" u="sng" dirty="0" smtClean="0"/>
              <a:t>Legalized unions and strikes</a:t>
            </a:r>
            <a:r>
              <a:rPr lang="en-US" dirty="0" smtClean="0"/>
              <a:t>	</a:t>
            </a:r>
          </a:p>
          <a:p>
            <a:r>
              <a:rPr lang="en-US" b="1" u="sng" dirty="0" smtClean="0"/>
              <a:t>Regulated working conditions</a:t>
            </a:r>
          </a:p>
          <a:p>
            <a:pPr lvl="1"/>
            <a:r>
              <a:rPr lang="en-US" dirty="0" smtClean="0"/>
              <a:t>Outlawed child labor</a:t>
            </a:r>
          </a:p>
          <a:p>
            <a:pPr lvl="1"/>
            <a:r>
              <a:rPr lang="en-US" dirty="0" smtClean="0"/>
              <a:t>Limited work hours</a:t>
            </a:r>
          </a:p>
          <a:p>
            <a:r>
              <a:rPr lang="en-US" dirty="0" smtClean="0"/>
              <a:t>Created pensions and disability insurance</a:t>
            </a:r>
          </a:p>
          <a:p>
            <a:r>
              <a:rPr lang="en-US" b="1" u="sng" dirty="0" smtClean="0"/>
              <a:t>Standard of living rose</a:t>
            </a:r>
          </a:p>
          <a:p>
            <a:r>
              <a:rPr lang="en-US" dirty="0" smtClean="0"/>
              <a:t>Push for public education</a:t>
            </a:r>
          </a:p>
        </p:txBody>
      </p:sp>
    </p:spTree>
    <p:extLst>
      <p:ext uri="{BB962C8B-B14F-4D97-AF65-F5344CB8AC3E}">
        <p14:creationId xmlns:p14="http://schemas.microsoft.com/office/powerpoint/2010/main" val="289397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the Industrial Revolution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Cause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Effect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Rise of the Middle-Class</a:t>
            </a:r>
          </a:p>
          <a:p>
            <a:pPr lvl="1"/>
            <a:r>
              <a:rPr lang="en-US" dirty="0" smtClean="0"/>
              <a:t>A more complex social structure emerged during the IR</a:t>
            </a:r>
          </a:p>
          <a:p>
            <a:pPr lvl="1"/>
            <a:r>
              <a:rPr lang="en-US" dirty="0" smtClean="0"/>
              <a:t>Midlevel business people, doctors, scientists, lawyers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u="sng" dirty="0" smtClean="0"/>
              <a:t>Greatly benefitted from the Industrial Revolution</a:t>
            </a:r>
          </a:p>
          <a:p>
            <a:pPr lvl="1"/>
            <a:r>
              <a:rPr lang="en-US" dirty="0" smtClean="0"/>
              <a:t>Lived in larger homes</a:t>
            </a:r>
          </a:p>
          <a:p>
            <a:pPr lvl="1"/>
            <a:r>
              <a:rPr lang="en-US" dirty="0" smtClean="0"/>
              <a:t>Wore luxurious clothes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620" y="4137410"/>
            <a:ext cx="2650380" cy="272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46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the Industrial Revolution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Cause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Women Push for Equal Rights</a:t>
            </a:r>
          </a:p>
          <a:p>
            <a:pPr lvl="1"/>
            <a:r>
              <a:rPr lang="en-US" dirty="0" smtClean="0"/>
              <a:t>Campaigned for fairness in marriage, divorce, and property laws</a:t>
            </a:r>
          </a:p>
          <a:p>
            <a:pPr lvl="1"/>
            <a:r>
              <a:rPr lang="en-US" dirty="0" smtClean="0"/>
              <a:t>Also supported the temperance movement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By the late 1800s, were gaining more rights</a:t>
            </a:r>
          </a:p>
          <a:p>
            <a:pPr lvl="1"/>
            <a:r>
              <a:rPr lang="en-US" dirty="0" smtClean="0"/>
              <a:t>Property</a:t>
            </a:r>
          </a:p>
          <a:p>
            <a:r>
              <a:rPr lang="en-US" b="1" u="sng" dirty="0" smtClean="0"/>
              <a:t>Suffrage expanded</a:t>
            </a:r>
          </a:p>
          <a:p>
            <a:pPr lvl="1"/>
            <a:r>
              <a:rPr lang="en-US" dirty="0" smtClean="0"/>
              <a:t>New Zealand, Australia before the 1900s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093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the Industrial Revolution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Cause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Darwin’s Theory of Natural Selection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u="sng" dirty="0" smtClean="0"/>
              <a:t>Challenged traditional beliefs</a:t>
            </a:r>
          </a:p>
          <a:p>
            <a:pPr lvl="1"/>
            <a:r>
              <a:rPr lang="en-US" dirty="0" smtClean="0"/>
              <a:t>Life had evolved</a:t>
            </a:r>
          </a:p>
          <a:p>
            <a:r>
              <a:rPr lang="en-US" b="1" u="sng" dirty="0" smtClean="0"/>
              <a:t>Social Darwinism</a:t>
            </a:r>
          </a:p>
          <a:p>
            <a:pPr lvl="1"/>
            <a:r>
              <a:rPr lang="en-US" dirty="0" smtClean="0"/>
              <a:t>One racial group is superior to another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424" y="2655640"/>
            <a:ext cx="1958886" cy="257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43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10/31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00"/>
            <a:ext cx="7467600" cy="5588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11. Which group benefitted the most from the Industrial Revolution?</a:t>
            </a:r>
          </a:p>
          <a:p>
            <a:pPr lvl="1"/>
            <a:r>
              <a:rPr lang="en-US" dirty="0" smtClean="0"/>
              <a:t>The middle class</a:t>
            </a:r>
          </a:p>
          <a:p>
            <a:r>
              <a:rPr lang="en-US" dirty="0" smtClean="0"/>
              <a:t>12. What was a result of the discovery that germs cause disease?</a:t>
            </a:r>
          </a:p>
          <a:p>
            <a:pPr lvl="1"/>
            <a:r>
              <a:rPr lang="en-US" dirty="0" smtClean="0"/>
              <a:t>Better sanitation </a:t>
            </a:r>
          </a:p>
          <a:p>
            <a:r>
              <a:rPr lang="en-US" dirty="0" smtClean="0"/>
              <a:t>13. How did Darwin challenge traditional beliefs?</a:t>
            </a:r>
          </a:p>
          <a:p>
            <a:pPr lvl="1"/>
            <a:r>
              <a:rPr lang="en-US" dirty="0" smtClean="0"/>
              <a:t>Suggesting life evolved</a:t>
            </a:r>
          </a:p>
          <a:p>
            <a:r>
              <a:rPr lang="en-US" dirty="0" smtClean="0"/>
              <a:t>15. By the 1900s, which nations were the world’s leading industrial powers?</a:t>
            </a:r>
          </a:p>
          <a:p>
            <a:pPr lvl="1"/>
            <a:r>
              <a:rPr lang="en-US" dirty="0" smtClean="0"/>
              <a:t>Germany and the U.S.</a:t>
            </a:r>
          </a:p>
          <a:p>
            <a:r>
              <a:rPr lang="en-US" smtClean="0"/>
              <a:t>16. Describe </a:t>
            </a:r>
            <a:r>
              <a:rPr lang="en-US" dirty="0" smtClean="0"/>
              <a:t>political consequences and changes brought about by the Industrial Revolution. (HINT: think about how working conditions changed)</a:t>
            </a:r>
          </a:p>
          <a:p>
            <a:pPr lvl="1"/>
            <a:r>
              <a:rPr lang="en-US" dirty="0" smtClean="0"/>
              <a:t>Better working conditions</a:t>
            </a:r>
          </a:p>
          <a:p>
            <a:pPr lvl="2"/>
            <a:r>
              <a:rPr lang="en-US" dirty="0" smtClean="0"/>
              <a:t>No child labor</a:t>
            </a:r>
          </a:p>
          <a:p>
            <a:pPr lvl="2"/>
            <a:r>
              <a:rPr lang="en-US" dirty="0" smtClean="0"/>
              <a:t>Limited working hours</a:t>
            </a:r>
          </a:p>
          <a:p>
            <a:pPr lvl="2"/>
            <a:r>
              <a:rPr lang="en-US" dirty="0" smtClean="0"/>
              <a:t>Allowed strikes and labor unions</a:t>
            </a:r>
          </a:p>
          <a:p>
            <a:pPr lvl="1"/>
            <a:r>
              <a:rPr lang="en-US" dirty="0" smtClean="0"/>
              <a:t>Monopolies and big businesses grew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3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IMPACT OF THE INDUSTRIAL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770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the Industrial Revolution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Cause	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Effect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The Industrial Revolution Spreads</a:t>
            </a:r>
          </a:p>
          <a:p>
            <a:pPr lvl="1"/>
            <a:r>
              <a:rPr lang="en-US" dirty="0" smtClean="0"/>
              <a:t>During the Early Industrial Revolution, Britain stood alone</a:t>
            </a:r>
          </a:p>
          <a:p>
            <a:pPr lvl="1"/>
            <a:r>
              <a:rPr lang="en-US" dirty="0" smtClean="0"/>
              <a:t>However, by the mid-1800s, other nation joined the race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The U.S. and Germany became the leading nations</a:t>
            </a:r>
            <a:r>
              <a:rPr lang="en-US" dirty="0" smtClean="0"/>
              <a:t>, Japan, Canada, New Zealand, and Australia also thrived</a:t>
            </a:r>
          </a:p>
          <a:p>
            <a:r>
              <a:rPr lang="en-US" dirty="0" smtClean="0"/>
              <a:t>There was uneven development</a:t>
            </a:r>
          </a:p>
          <a:p>
            <a:pPr lvl="1"/>
            <a:r>
              <a:rPr lang="en-US" dirty="0" smtClean="0"/>
              <a:t>Russia</a:t>
            </a:r>
          </a:p>
          <a:p>
            <a:r>
              <a:rPr lang="en-US" b="1" u="sng" dirty="0" smtClean="0"/>
              <a:t>Social changes</a:t>
            </a:r>
          </a:p>
          <a:p>
            <a:r>
              <a:rPr lang="en-US" b="1" u="sng" dirty="0" smtClean="0"/>
              <a:t>Access to goods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478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079500"/>
            <a:ext cx="62357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the Industrial Revolution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Cause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Effect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New Technologies</a:t>
            </a:r>
          </a:p>
          <a:p>
            <a:pPr lvl="1"/>
            <a:r>
              <a:rPr lang="en-US" dirty="0" smtClean="0"/>
              <a:t>Talented individuals created new products and machinery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u="sng" dirty="0" smtClean="0"/>
              <a:t>Spurred economic growth</a:t>
            </a:r>
          </a:p>
          <a:p>
            <a:r>
              <a:rPr lang="en-US" b="1" u="sng" dirty="0" smtClean="0"/>
              <a:t>Development of steel</a:t>
            </a:r>
          </a:p>
          <a:p>
            <a:r>
              <a:rPr lang="en-US" b="1" u="sng" dirty="0" smtClean="0"/>
              <a:t>Dynamite</a:t>
            </a:r>
          </a:p>
          <a:p>
            <a:r>
              <a:rPr lang="en-US" b="1" u="sng" dirty="0" smtClean="0"/>
              <a:t>Electricity-light bulb</a:t>
            </a:r>
          </a:p>
          <a:p>
            <a:r>
              <a:rPr lang="en-US" b="1" u="sng" dirty="0" smtClean="0"/>
              <a:t>Assembly line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80121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the Industrial Revolution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Cause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New Methods of Transportation and Communication</a:t>
            </a:r>
          </a:p>
          <a:p>
            <a:pPr lvl="1"/>
            <a:r>
              <a:rPr lang="en-US" dirty="0" smtClean="0"/>
              <a:t>Needed to quickly transport goods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u="sng" dirty="0" smtClean="0"/>
              <a:t>“Age of the Automobile”</a:t>
            </a:r>
          </a:p>
          <a:p>
            <a:r>
              <a:rPr lang="en-US" b="1" u="sng" dirty="0" smtClean="0"/>
              <a:t>Airplanes</a:t>
            </a:r>
          </a:p>
          <a:p>
            <a:r>
              <a:rPr lang="en-US" b="1" u="sng" dirty="0" smtClean="0"/>
              <a:t>Telegraphs</a:t>
            </a:r>
            <a:r>
              <a:rPr lang="en-US" b="1" u="sng" dirty="0"/>
              <a:t> </a:t>
            </a:r>
            <a:r>
              <a:rPr lang="en-US" b="1" u="sng" dirty="0" smtClean="0"/>
              <a:t>and telephones</a:t>
            </a:r>
          </a:p>
          <a:p>
            <a:endParaRPr lang="en-US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2882846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12402" cy="3879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474" y="3879097"/>
            <a:ext cx="4578525" cy="297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86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the Industrial Revolution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Cause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New Directions for Businesses</a:t>
            </a:r>
          </a:p>
          <a:p>
            <a:pPr lvl="1"/>
            <a:r>
              <a:rPr lang="en-US" dirty="0" smtClean="0"/>
              <a:t>Entrepreneurs needed large amounts of capital to invest in new technologies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Sold stocks in companies</a:t>
            </a:r>
          </a:p>
          <a:p>
            <a:r>
              <a:rPr lang="en-US" b="1" u="sng" dirty="0" smtClean="0"/>
              <a:t>Rise of “big business”</a:t>
            </a:r>
          </a:p>
          <a:p>
            <a:pPr lvl="1"/>
            <a:r>
              <a:rPr lang="en-US" dirty="0" smtClean="0"/>
              <a:t>Formed corporations</a:t>
            </a:r>
          </a:p>
          <a:p>
            <a:r>
              <a:rPr lang="en-US" b="1" u="sng" dirty="0" smtClean="0"/>
              <a:t>Creation of monopolies</a:t>
            </a:r>
          </a:p>
          <a:p>
            <a:pPr lvl="1"/>
            <a:r>
              <a:rPr lang="en-US" dirty="0" smtClean="0"/>
              <a:t>Oil (Rockefeller)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189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4017</TotalTime>
  <Words>660</Words>
  <Application>Microsoft Macintosh PowerPoint</Application>
  <PresentationFormat>On-screen Show (4:3)</PresentationFormat>
  <Paragraphs>142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Technic</vt:lpstr>
      <vt:lpstr>Warm-Up 10/30</vt:lpstr>
      <vt:lpstr>Warm-Up 10/31</vt:lpstr>
      <vt:lpstr>IMPACT OF THE INDUSTRIAL REVOLUTION</vt:lpstr>
      <vt:lpstr>Impact of the Industrial Revolution</vt:lpstr>
      <vt:lpstr>PowerPoint Presentation</vt:lpstr>
      <vt:lpstr>Impact of the Industrial Revolution</vt:lpstr>
      <vt:lpstr>Impact of the Industrial Revolution</vt:lpstr>
      <vt:lpstr>PowerPoint Presentation</vt:lpstr>
      <vt:lpstr>Impact of the Industrial Revolution</vt:lpstr>
      <vt:lpstr>Impact of the Industrial Revolution</vt:lpstr>
      <vt:lpstr>Impact of the Industrial Revolution</vt:lpstr>
      <vt:lpstr>Impact of the Industrial Revolution</vt:lpstr>
      <vt:lpstr>Impact of the Industrial Revolution</vt:lpstr>
      <vt:lpstr>Impact of the Industrial Revolution</vt:lpstr>
      <vt:lpstr>Impact of the Industrial Revolution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THE INDUSTRIAL REVOLUTION</dc:title>
  <dc:creator>Brenna dacey</dc:creator>
  <cp:lastModifiedBy>Brenna dacey</cp:lastModifiedBy>
  <cp:revision>46</cp:revision>
  <cp:lastPrinted>2014-10-30T12:05:03Z</cp:lastPrinted>
  <dcterms:created xsi:type="dcterms:W3CDTF">2013-11-06T13:26:52Z</dcterms:created>
  <dcterms:modified xsi:type="dcterms:W3CDTF">2015-11-04T15:32:57Z</dcterms:modified>
</cp:coreProperties>
</file>