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CDD7-C3F1-D04F-B36D-0852FF03FA2C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B381-9324-5749-8C2F-C4DDBA65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5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countries</a:t>
            </a:r>
            <a:r>
              <a:rPr lang="en-US" baseline="0" dirty="0" smtClean="0"/>
              <a:t> exchanged muskets, tools, and cloth for gold, ivory, hides, and slaves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B381-9324-5749-8C2F-C4DDBA6552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3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new: Egyptians, Greeks, Romans, Indians, Aztecs, Arab</a:t>
            </a:r>
            <a:r>
              <a:rPr lang="en-US" baseline="0" dirty="0" smtClean="0"/>
              <a:t> empire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B381-9324-5749-8C2F-C4DDBA6552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Affonso</a:t>
            </a:r>
            <a:r>
              <a:rPr lang="en-US" dirty="0" smtClean="0"/>
              <a:t> I of </a:t>
            </a:r>
            <a:r>
              <a:rPr lang="en-US" dirty="0" err="1" smtClean="0"/>
              <a:t>Kongo</a:t>
            </a:r>
            <a:r>
              <a:rPr lang="en-US" dirty="0" smtClean="0"/>
              <a:t>: had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initally</a:t>
            </a:r>
            <a:r>
              <a:rPr lang="en-US" baseline="0" dirty="0" smtClean="0"/>
              <a:t> encouraged Portugal to help develop </a:t>
            </a:r>
            <a:r>
              <a:rPr lang="en-US" baseline="0" dirty="0" err="1" smtClean="0"/>
              <a:t>Kongo</a:t>
            </a:r>
            <a:r>
              <a:rPr lang="en-US" baseline="0" dirty="0" smtClean="0"/>
              <a:t> in to a modern Christian state, appalled at amount of slaves purchased; tried to stop slave trade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almamy</a:t>
            </a:r>
            <a:r>
              <a:rPr lang="en-US" dirty="0" smtClean="0"/>
              <a:t> of </a:t>
            </a:r>
            <a:r>
              <a:rPr lang="en-US" dirty="0" err="1" smtClean="0"/>
              <a:t>Futa</a:t>
            </a:r>
            <a:r>
              <a:rPr lang="en-US" dirty="0" smtClean="0"/>
              <a:t> </a:t>
            </a:r>
            <a:r>
              <a:rPr lang="en-US" dirty="0" err="1" smtClean="0"/>
              <a:t>Tora</a:t>
            </a:r>
            <a:r>
              <a:rPr lang="en-US" dirty="0" smtClean="0"/>
              <a:t> (Senegal): not allowed to move slaves through </a:t>
            </a:r>
            <a:r>
              <a:rPr lang="en-US" dirty="0" err="1" smtClean="0"/>
              <a:t>Futa</a:t>
            </a:r>
            <a:r>
              <a:rPr lang="en-US" dirty="0" smtClean="0"/>
              <a:t> Toro for sale abroad;</a:t>
            </a:r>
            <a:r>
              <a:rPr lang="en-US" baseline="0" dirty="0" smtClean="0"/>
              <a:t> refused bribes; eventually unsuccessful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B381-9324-5749-8C2F-C4DDBA6552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7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Asante kingdom-</a:t>
            </a:r>
            <a:r>
              <a:rPr lang="en-US" dirty="0" err="1" smtClean="0"/>
              <a:t>Osei</a:t>
            </a:r>
            <a:r>
              <a:rPr lang="en-US" baseline="0" smtClean="0"/>
              <a:t> </a:t>
            </a:r>
            <a:r>
              <a:rPr lang="en-US" smtClean="0"/>
              <a:t>Tutu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5B381-9324-5749-8C2F-C4DDBA6552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8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8/26/15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8/26/15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#5: Why did Europeans want to find sea routes to Asia?</a:t>
            </a:r>
          </a:p>
          <a:p>
            <a:pPr lvl="1"/>
            <a:r>
              <a:rPr lang="en-US" dirty="0" smtClean="0"/>
              <a:t>Muslims controlled land routes</a:t>
            </a:r>
          </a:p>
          <a:p>
            <a:pPr lvl="1"/>
            <a:r>
              <a:rPr lang="en-US" dirty="0" smtClean="0"/>
              <a:t>Sea routes may be faster</a:t>
            </a:r>
          </a:p>
          <a:p>
            <a:r>
              <a:rPr lang="en-US" dirty="0" smtClean="0"/>
              <a:t>#6: How did countries in Asia respond to European explorers?</a:t>
            </a:r>
          </a:p>
          <a:p>
            <a:pPr lvl="1"/>
            <a:r>
              <a:rPr lang="en-US" dirty="0" smtClean="0"/>
              <a:t>At first, welcomed trade, began to restrict</a:t>
            </a:r>
          </a:p>
          <a:p>
            <a:pPr lvl="1"/>
            <a:r>
              <a:rPr lang="en-US" dirty="0" smtClean="0"/>
              <a:t>Europeans didn’t make a good impression</a:t>
            </a:r>
          </a:p>
          <a:p>
            <a:pPr lvl="1"/>
            <a:r>
              <a:rPr lang="en-US" dirty="0" smtClean="0"/>
              <a:t>Forced to trade and convert (SE Asia/India)</a:t>
            </a:r>
          </a:p>
          <a:p>
            <a:r>
              <a:rPr lang="en-US" dirty="0" smtClean="0"/>
              <a:t>#7:  Why was Korea nicknamed the “Hermit Kingdom”?</a:t>
            </a:r>
          </a:p>
          <a:p>
            <a:pPr lvl="1"/>
            <a:r>
              <a:rPr lang="en-US" dirty="0" smtClean="0"/>
              <a:t>Completely isolated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1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Groups of 3</a:t>
            </a:r>
          </a:p>
          <a:p>
            <a:pPr lvl="1"/>
            <a:r>
              <a:rPr lang="en-US" dirty="0" smtClean="0"/>
              <a:t>Small group with Mr. Fischer (3</a:t>
            </a:r>
            <a:r>
              <a:rPr lang="en-US" baseline="30000" dirty="0" smtClean="0"/>
              <a:t>rd</a:t>
            </a:r>
            <a:r>
              <a:rPr lang="en-US" dirty="0" smtClean="0"/>
              <a:t> hour)</a:t>
            </a:r>
          </a:p>
          <a:p>
            <a:pPr lvl="1"/>
            <a:r>
              <a:rPr lang="en-US" dirty="0" smtClean="0"/>
              <a:t>Individually</a:t>
            </a:r>
          </a:p>
          <a:p>
            <a:pPr lvl="2"/>
            <a:r>
              <a:rPr lang="en-US" dirty="0" smtClean="0"/>
              <a:t>Google Classroom</a:t>
            </a:r>
          </a:p>
          <a:p>
            <a:pPr lvl="3"/>
            <a:r>
              <a:rPr lang="en-US" dirty="0" smtClean="0"/>
              <a:t>Code: e38bpb</a:t>
            </a:r>
          </a:p>
        </p:txBody>
      </p:sp>
    </p:spTree>
    <p:extLst>
      <p:ext uri="{BB962C8B-B14F-4D97-AF65-F5344CB8AC3E}">
        <p14:creationId xmlns:p14="http://schemas.microsoft.com/office/powerpoint/2010/main" val="182507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Turn in documents and grab a Post-it Note</a:t>
            </a:r>
          </a:p>
          <a:p>
            <a:r>
              <a:rPr lang="en-US" dirty="0" smtClean="0"/>
              <a:t>Write your name on the Post-it Note</a:t>
            </a:r>
          </a:p>
          <a:p>
            <a:r>
              <a:rPr lang="en-US" dirty="0" smtClean="0"/>
              <a:t>Which source(s) do you think was</a:t>
            </a:r>
            <a:r>
              <a:rPr lang="en-US" smtClean="0"/>
              <a:t>/were </a:t>
            </a:r>
            <a:r>
              <a:rPr lang="en-US" dirty="0" smtClean="0"/>
              <a:t>most reliable in describing the Middle Passage?  Why?</a:t>
            </a:r>
          </a:p>
          <a:p>
            <a:pPr lvl="1"/>
            <a:r>
              <a:rPr lang="en-US" dirty="0" smtClean="0"/>
              <a:t>Portuguese Textbook</a:t>
            </a:r>
          </a:p>
          <a:p>
            <a:pPr lvl="1"/>
            <a:r>
              <a:rPr lang="en-US" dirty="0" smtClean="0"/>
              <a:t>Slave Ship Captain</a:t>
            </a:r>
          </a:p>
          <a:p>
            <a:pPr lvl="1"/>
            <a:r>
              <a:rPr lang="en-US" dirty="0" smtClean="0"/>
              <a:t>Slave Ship Doctor</a:t>
            </a:r>
          </a:p>
          <a:p>
            <a:pPr lvl="1"/>
            <a:r>
              <a:rPr lang="en-US" dirty="0" smtClean="0"/>
              <a:t>Diagram</a:t>
            </a:r>
          </a:p>
          <a:p>
            <a:pPr lvl="1"/>
            <a:r>
              <a:rPr lang="en-US" dirty="0" smtClean="0"/>
              <a:t>Autobiography of Former Slave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1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99786"/>
          </a:xfrm>
        </p:spPr>
        <p:txBody>
          <a:bodyPr/>
          <a:lstStyle/>
          <a:p>
            <a:r>
              <a:rPr lang="en-US" dirty="0" smtClean="0"/>
              <a:t>Goal: To understand what life was like in Africa before the slave trade and how life changed after the slave trade</a:t>
            </a:r>
          </a:p>
          <a:p>
            <a:r>
              <a:rPr lang="en-US" dirty="0" smtClean="0"/>
              <a:t>Read through your excerpt </a:t>
            </a:r>
          </a:p>
          <a:p>
            <a:pPr lvl="1"/>
            <a:r>
              <a:rPr lang="en-US" dirty="0" smtClean="0"/>
              <a:t>Underline,</a:t>
            </a:r>
            <a:r>
              <a:rPr lang="en-US" dirty="0"/>
              <a:t> </a:t>
            </a:r>
            <a:r>
              <a:rPr lang="en-US" dirty="0" smtClean="0"/>
              <a:t>circle key ideas</a:t>
            </a:r>
          </a:p>
          <a:p>
            <a:pPr lvl="2"/>
            <a:r>
              <a:rPr lang="en-US" dirty="0" smtClean="0"/>
              <a:t>Should be able to explain to other students</a:t>
            </a:r>
          </a:p>
          <a:p>
            <a:r>
              <a:rPr lang="en-US" dirty="0" smtClean="0"/>
              <a:t>As a group, decide which facts are most important</a:t>
            </a:r>
          </a:p>
          <a:p>
            <a:pPr lvl="1"/>
            <a:r>
              <a:rPr lang="en-US" dirty="0" smtClean="0"/>
              <a:t>Write on board</a:t>
            </a:r>
          </a:p>
          <a:p>
            <a:r>
              <a:rPr lang="en-US" dirty="0" smtClean="0"/>
              <a:t>Copy down other groups’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Exploration in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9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Outposts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1400s, Portuguese ships explored the coast of West Africa</a:t>
            </a:r>
          </a:p>
          <a:p>
            <a:pPr lvl="1"/>
            <a:r>
              <a:rPr lang="en-US" dirty="0" smtClean="0"/>
              <a:t>Wanted a sea route to India and riches</a:t>
            </a:r>
          </a:p>
          <a:p>
            <a:pPr lvl="1"/>
            <a:r>
              <a:rPr lang="en-US" dirty="0" smtClean="0"/>
              <a:t>Built small forts to trade, collect food and water, repair ships</a:t>
            </a:r>
          </a:p>
          <a:p>
            <a:pPr lvl="1"/>
            <a:r>
              <a:rPr lang="en-US" dirty="0" smtClean="0"/>
              <a:t>Lacked power to push into African interior</a:t>
            </a:r>
          </a:p>
          <a:p>
            <a:pPr lvl="2"/>
            <a:r>
              <a:rPr lang="en-US" dirty="0" smtClean="0"/>
              <a:t>Attacked coastal cities</a:t>
            </a:r>
          </a:p>
          <a:p>
            <a:pPr lvl="1"/>
            <a:r>
              <a:rPr lang="en-US" dirty="0" smtClean="0"/>
              <a:t>Not much profit=poverty</a:t>
            </a:r>
          </a:p>
          <a:p>
            <a:r>
              <a:rPr lang="en-US" dirty="0" smtClean="0"/>
              <a:t>Soon other Europeans (Dutch, French, English) established forts along the western coast</a:t>
            </a:r>
          </a:p>
        </p:txBody>
      </p:sp>
    </p:spTree>
    <p:extLst>
      <p:ext uri="{BB962C8B-B14F-4D97-AF65-F5344CB8AC3E}">
        <p14:creationId xmlns:p14="http://schemas.microsoft.com/office/powerpoint/2010/main" val="338812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1500s, Europeans began viewing slaves as the most important item of African trade</a:t>
            </a:r>
          </a:p>
          <a:p>
            <a:pPr lvl="1"/>
            <a:r>
              <a:rPr lang="en-US" dirty="0" smtClean="0"/>
              <a:t>Slavery was not a new idea</a:t>
            </a:r>
          </a:p>
          <a:p>
            <a:pPr lvl="1"/>
            <a:r>
              <a:rPr lang="en-US" b="1" u="sng" dirty="0" smtClean="0"/>
              <a:t>Needed to fill labor demands</a:t>
            </a:r>
          </a:p>
          <a:p>
            <a:pPr lvl="2"/>
            <a:r>
              <a:rPr lang="en-US" b="1" u="sng" dirty="0" smtClean="0"/>
              <a:t>Spain</a:t>
            </a:r>
          </a:p>
          <a:p>
            <a:r>
              <a:rPr lang="en-US" dirty="0" smtClean="0"/>
              <a:t>African leaders had two choices:</a:t>
            </a:r>
          </a:p>
          <a:p>
            <a:pPr lvl="1"/>
            <a:r>
              <a:rPr lang="en-US" dirty="0" smtClean="0"/>
              <a:t>Resist (extremely difficult)</a:t>
            </a:r>
          </a:p>
          <a:p>
            <a:pPr lvl="1"/>
            <a:r>
              <a:rPr lang="en-US" dirty="0" smtClean="0"/>
              <a:t>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7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Resisted Europeans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Trade in human lives was evil</a:t>
            </a:r>
          </a:p>
          <a:p>
            <a:r>
              <a:rPr lang="en-US" dirty="0" smtClean="0"/>
              <a:t>Led to drastic depopulation</a:t>
            </a:r>
          </a:p>
          <a:p>
            <a:r>
              <a:rPr lang="en-US" dirty="0" smtClean="0"/>
              <a:t>Protect culture and kingdoms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Were unsuccessful in permanently halting slave trade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460" y="5136959"/>
            <a:ext cx="3395540" cy="17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1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Participated in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Sold conquered peoples</a:t>
            </a:r>
          </a:p>
          <a:p>
            <a:r>
              <a:rPr lang="en-US" dirty="0" smtClean="0"/>
              <a:t>Wanted to make 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Made a profit</a:t>
            </a:r>
          </a:p>
          <a:p>
            <a:pPr lvl="1"/>
            <a:r>
              <a:rPr lang="en-US" dirty="0" smtClean="0"/>
              <a:t>Exchanged gold and silver for slaves</a:t>
            </a:r>
          </a:p>
          <a:p>
            <a:r>
              <a:rPr lang="en-US" dirty="0" smtClean="0"/>
              <a:t>Created large and powerful kingdoms</a:t>
            </a:r>
          </a:p>
          <a:p>
            <a:r>
              <a:rPr lang="en-US" dirty="0" smtClean="0"/>
              <a:t>Played European rivals against one another to protect interests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79" y="4695092"/>
            <a:ext cx="1957596" cy="18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#8: Which area of life in Africa do you think will be the most impacted by the slave trade?  It can be negatively </a:t>
            </a:r>
            <a:r>
              <a:rPr lang="en-US" smtClean="0"/>
              <a:t>or positively.  </a:t>
            </a:r>
            <a:r>
              <a:rPr lang="en-US" dirty="0" smtClean="0"/>
              <a:t>Explain your answer!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7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did people experience the Middle Passage?</a:t>
            </a:r>
          </a:p>
          <a:p>
            <a:pPr lvl="1"/>
            <a:r>
              <a:rPr lang="en-US" dirty="0" smtClean="0"/>
              <a:t>One part of the Triangular Trade</a:t>
            </a:r>
          </a:p>
          <a:p>
            <a:r>
              <a:rPr lang="en-US" dirty="0" smtClean="0"/>
              <a:t>Read through primary source documents and answer questions.</a:t>
            </a:r>
          </a:p>
          <a:p>
            <a:r>
              <a:rPr lang="en-US" dirty="0" smtClean="0"/>
              <a:t>Complete chart if time</a:t>
            </a:r>
          </a:p>
          <a:p>
            <a:pPr lvl="1"/>
            <a:r>
              <a:rPr lang="en-US" dirty="0" smtClean="0"/>
              <a:t>Which document(s) is/are the most reliable?	</a:t>
            </a:r>
          </a:p>
          <a:p>
            <a:pPr lvl="2"/>
            <a:r>
              <a:rPr lang="en-US" dirty="0" smtClean="0"/>
              <a:t>Explain your answer!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461010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5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272</TotalTime>
  <Words>571</Words>
  <Application>Microsoft Macintosh PowerPoint</Application>
  <PresentationFormat>On-screen Show (4:3)</PresentationFormat>
  <Paragraphs>85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Warm-Ups </vt:lpstr>
      <vt:lpstr>Activity</vt:lpstr>
      <vt:lpstr>European Exploration in Africa</vt:lpstr>
      <vt:lpstr>European Outposts in Africa</vt:lpstr>
      <vt:lpstr>The Atlantic Slave Trade</vt:lpstr>
      <vt:lpstr>Resisted Europeans</vt:lpstr>
      <vt:lpstr>Participated in Slave Trade</vt:lpstr>
      <vt:lpstr>Warm-Ups</vt:lpstr>
      <vt:lpstr>Primary Source Activity</vt:lpstr>
      <vt:lpstr>Activity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Europeans Exploration in Africa</dc:title>
  <dc:creator>Brenna dacey</dc:creator>
  <cp:lastModifiedBy>Brenna dacey</cp:lastModifiedBy>
  <cp:revision>25</cp:revision>
  <dcterms:created xsi:type="dcterms:W3CDTF">2015-06-29T14:54:34Z</dcterms:created>
  <dcterms:modified xsi:type="dcterms:W3CDTF">2015-08-26T15:33:00Z</dcterms:modified>
</cp:coreProperties>
</file>