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78" r:id="rId2"/>
    <p:sldId id="287" r:id="rId3"/>
    <p:sldId id="288" r:id="rId4"/>
    <p:sldId id="256" r:id="rId5"/>
    <p:sldId id="281" r:id="rId6"/>
    <p:sldId id="285" r:id="rId7"/>
    <p:sldId id="257" r:id="rId8"/>
    <p:sldId id="258" r:id="rId9"/>
    <p:sldId id="259" r:id="rId10"/>
    <p:sldId id="282" r:id="rId11"/>
    <p:sldId id="283" r:id="rId12"/>
    <p:sldId id="277" r:id="rId13"/>
    <p:sldId id="284" r:id="rId14"/>
    <p:sldId id="263" r:id="rId15"/>
    <p:sldId id="264" r:id="rId16"/>
    <p:sldId id="266" r:id="rId17"/>
    <p:sldId id="28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9" r:id="rId28"/>
    <p:sldId id="280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2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5A22-6AD7-3D41-8523-8043B2E99860}" type="datetimeFigureOut">
              <a:rPr lang="en-US" smtClean="0"/>
              <a:t>2/18/15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D15BE-C7BE-174D-9A93-0AD5A69F8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D15BE-C7BE-174D-9A93-0AD5A69F8A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5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803F-09A2-044A-AE24-3808E600FB07}" type="datetimeFigureOut">
              <a:rPr lang="en-US" smtClean="0"/>
              <a:t>2/18/15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EFC-1661-7B4D-85D2-181CA93E614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803F-09A2-044A-AE24-3808E600FB07}" type="datetimeFigureOut">
              <a:rPr lang="en-US" smtClean="0"/>
              <a:t>2/18/15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EFC-1661-7B4D-85D2-181CA93E61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803F-09A2-044A-AE24-3808E600FB07}" type="datetimeFigureOut">
              <a:rPr lang="en-US" smtClean="0"/>
              <a:t>2/18/15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EFC-1661-7B4D-85D2-181CA93E61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803F-09A2-044A-AE24-3808E600FB07}" type="datetimeFigureOut">
              <a:rPr lang="en-US" smtClean="0"/>
              <a:t>2/18/15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EFC-1661-7B4D-85D2-181CA93E61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803F-09A2-044A-AE24-3808E600FB07}" type="datetimeFigureOut">
              <a:rPr lang="en-US" smtClean="0"/>
              <a:t>2/18/15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EFC-1661-7B4D-85D2-181CA93E614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803F-09A2-044A-AE24-3808E600FB07}" type="datetimeFigureOut">
              <a:rPr lang="en-US" smtClean="0"/>
              <a:t>2/18/15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EFC-1661-7B4D-85D2-181CA93E61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803F-09A2-044A-AE24-3808E600FB07}" type="datetimeFigureOut">
              <a:rPr lang="en-US" smtClean="0"/>
              <a:t>2/18/15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EFC-1661-7B4D-85D2-181CA93E61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803F-09A2-044A-AE24-3808E600FB07}" type="datetimeFigureOut">
              <a:rPr lang="en-US" smtClean="0"/>
              <a:t>2/18/15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54AEFC-1661-7B4D-85D2-181CA93E61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803F-09A2-044A-AE24-3808E600FB07}" type="datetimeFigureOut">
              <a:rPr lang="en-US" smtClean="0"/>
              <a:t>2/18/15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EFC-1661-7B4D-85D2-181CA93E61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803F-09A2-044A-AE24-3808E600FB07}" type="datetimeFigureOut">
              <a:rPr lang="en-US" smtClean="0"/>
              <a:t>2/18/15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154AEFC-1661-7B4D-85D2-181CA93E61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C8E803F-09A2-044A-AE24-3808E600FB07}" type="datetimeFigureOut">
              <a:rPr lang="en-US" smtClean="0"/>
              <a:t>2/18/15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EFC-1661-7B4D-85D2-181CA93E61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C8E803F-09A2-044A-AE24-3808E600FB07}" type="datetimeFigureOut">
              <a:rPr lang="en-US" smtClean="0"/>
              <a:t>2/18/15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154AEFC-1661-7B4D-85D2-181CA93E6147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uuzf1aZyAa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fascism?</a:t>
            </a:r>
          </a:p>
          <a:p>
            <a:pPr lvl="1"/>
            <a:r>
              <a:rPr lang="en-US" dirty="0" smtClean="0"/>
              <a:t>Extreme nationalism</a:t>
            </a:r>
          </a:p>
          <a:p>
            <a:pPr lvl="1"/>
            <a:r>
              <a:rPr lang="en-US" dirty="0" smtClean="0"/>
              <a:t>Blind loyalty to the state</a:t>
            </a:r>
          </a:p>
          <a:p>
            <a:pPr lvl="1"/>
            <a:r>
              <a:rPr lang="en-US" dirty="0" smtClean="0"/>
              <a:t>Oppressive</a:t>
            </a:r>
          </a:p>
          <a:p>
            <a:pPr lvl="1"/>
            <a:r>
              <a:rPr lang="en-US" dirty="0" smtClean="0"/>
              <a:t>Violent</a:t>
            </a:r>
          </a:p>
          <a:p>
            <a:r>
              <a:rPr lang="en-US" dirty="0" smtClean="0"/>
              <a:t>Why were Italians attracted to fascism?</a:t>
            </a:r>
          </a:p>
          <a:p>
            <a:pPr lvl="1"/>
            <a:r>
              <a:rPr lang="en-US" dirty="0" smtClean="0"/>
              <a:t>Order in a time of uncertainty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Germany needed help</a:t>
            </a:r>
          </a:p>
          <a:p>
            <a:pPr lvl="1"/>
            <a:r>
              <a:rPr lang="en-US" dirty="0" smtClean="0"/>
              <a:t>Western powers</a:t>
            </a:r>
          </a:p>
          <a:p>
            <a:pPr lvl="1"/>
            <a:r>
              <a:rPr lang="en-US" dirty="0" smtClean="0"/>
              <a:t>Reduced reparations</a:t>
            </a:r>
          </a:p>
          <a:p>
            <a:pPr lvl="1"/>
            <a:r>
              <a:rPr lang="en-US" dirty="0" smtClean="0"/>
              <a:t>Could access the coal-rich Ruhr Valley</a:t>
            </a:r>
          </a:p>
          <a:p>
            <a:r>
              <a:rPr lang="en-US" dirty="0" smtClean="0"/>
              <a:t>However, as they began to recover a worldwide event set them back</a:t>
            </a:r>
          </a:p>
          <a:p>
            <a:pPr lvl="1"/>
            <a:r>
              <a:rPr lang="en-US" b="1" u="sng" dirty="0" smtClean="0"/>
              <a:t>The Great Depression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7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Leader Emerges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Germany’s economy spiraled out of control, Germans turned to an energetic new leader</a:t>
            </a:r>
          </a:p>
          <a:p>
            <a:pPr lvl="1"/>
            <a:r>
              <a:rPr lang="en-US" dirty="0" smtClean="0"/>
              <a:t>Adolf Hitler</a:t>
            </a:r>
          </a:p>
          <a:p>
            <a:pPr lvl="2"/>
            <a:r>
              <a:rPr lang="en-US" dirty="0" smtClean="0"/>
              <a:t>He gained power </a:t>
            </a:r>
            <a:r>
              <a:rPr lang="en-US" b="1" u="sng" dirty="0" smtClean="0"/>
              <a:t>by promising to solve the economic crisis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34534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Adolf Hitler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Hitler Biography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375" y="3835898"/>
            <a:ext cx="5372625" cy="3022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83000"/>
            <a:ext cx="381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2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Adolf Hitler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1919, Hitler joined the </a:t>
            </a:r>
            <a:r>
              <a:rPr lang="en-US" b="1" u="sng" dirty="0" smtClean="0"/>
              <a:t>National Socialist German Workers, or Nazi, party</a:t>
            </a:r>
          </a:p>
          <a:p>
            <a:pPr lvl="1"/>
            <a:r>
              <a:rPr lang="en-US" dirty="0" smtClean="0"/>
              <a:t>He quickly became leader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0500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182" y="3731216"/>
            <a:ext cx="2496817" cy="312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7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Adolf Hitler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1923, Hitler was arrested and tried for treason for trying to seize power in Munich</a:t>
            </a:r>
          </a:p>
          <a:p>
            <a:r>
              <a:rPr lang="en-US" dirty="0" smtClean="0"/>
              <a:t>While in prison, Hitler wrote </a:t>
            </a:r>
            <a:r>
              <a:rPr lang="en-US" i="1" dirty="0" smtClean="0"/>
              <a:t>Mein Kampf</a:t>
            </a:r>
            <a:endParaRPr lang="en-US" dirty="0" smtClean="0"/>
          </a:p>
          <a:p>
            <a:r>
              <a:rPr lang="en-US" dirty="0" smtClean="0"/>
              <a:t>Expressed Hitler’s obsessions</a:t>
            </a:r>
          </a:p>
          <a:p>
            <a:pPr lvl="1"/>
            <a:r>
              <a:rPr lang="en-US" b="1" u="sng" dirty="0" smtClean="0"/>
              <a:t>Nationalism</a:t>
            </a:r>
          </a:p>
          <a:p>
            <a:pPr lvl="1"/>
            <a:r>
              <a:rPr lang="en-US" b="1" u="sng" dirty="0" smtClean="0"/>
              <a:t>Racism</a:t>
            </a:r>
          </a:p>
          <a:p>
            <a:pPr lvl="1"/>
            <a:r>
              <a:rPr lang="en-US" b="1" u="sng" dirty="0" smtClean="0"/>
              <a:t>Anti-Semitism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264" y="4288826"/>
            <a:ext cx="1672735" cy="25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6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Adolf Hitler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Mein Kampf, he also blamed the Marxists (Communists), Jews, corrupt politicians, and business leaders for the poor economy</a:t>
            </a:r>
          </a:p>
          <a:p>
            <a:r>
              <a:rPr lang="en-US" dirty="0" smtClean="0"/>
              <a:t>Claimed Germany needed a strong leader</a:t>
            </a:r>
          </a:p>
          <a:p>
            <a:pPr lvl="1"/>
            <a:r>
              <a:rPr lang="en-US" dirty="0" smtClean="0"/>
              <a:t>His ultimate goal was to become the leader of 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0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Adolf Hitler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Hitler was elected chancellor in 1933</a:t>
            </a:r>
          </a:p>
          <a:p>
            <a:pPr lvl="1"/>
            <a:r>
              <a:rPr lang="en-US" dirty="0" smtClean="0"/>
              <a:t>Government feared the growth of Communism</a:t>
            </a:r>
          </a:p>
          <a:p>
            <a:pPr lvl="1"/>
            <a:r>
              <a:rPr lang="en-US" dirty="0" smtClean="0"/>
              <a:t>Thought Hitler could be controlled</a:t>
            </a:r>
          </a:p>
          <a:p>
            <a:r>
              <a:rPr lang="en-US" dirty="0" smtClean="0"/>
              <a:t>He immediately suspended civil rights and destroyed other political parties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1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Would You Vote?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Each group will be given one character</a:t>
            </a:r>
          </a:p>
          <a:p>
            <a:pPr lvl="1"/>
            <a:r>
              <a:rPr lang="en-US" dirty="0" smtClean="0"/>
              <a:t>German citizen after WWI</a:t>
            </a:r>
          </a:p>
          <a:p>
            <a:r>
              <a:rPr lang="en-US" dirty="0" smtClean="0"/>
              <a:t>Read through your character’s bio and summarize it</a:t>
            </a:r>
          </a:p>
          <a:p>
            <a:r>
              <a:rPr lang="en-US" dirty="0" smtClean="0"/>
              <a:t>Then, read through the platforms of each party</a:t>
            </a:r>
          </a:p>
          <a:p>
            <a:pPr lvl="1"/>
            <a:r>
              <a:rPr lang="en-US" dirty="0" smtClean="0"/>
              <a:t>Summarize goals (ignore positives</a:t>
            </a:r>
            <a:r>
              <a:rPr lang="en-US" smtClean="0"/>
              <a:t>/negatives)</a:t>
            </a:r>
            <a:endParaRPr lang="en-US" dirty="0" smtClean="0"/>
          </a:p>
          <a:p>
            <a:r>
              <a:rPr lang="en-US" dirty="0" smtClean="0"/>
              <a:t>Next, decide how your character would vote</a:t>
            </a:r>
          </a:p>
          <a:p>
            <a:r>
              <a:rPr lang="en-US" dirty="0" smtClean="0"/>
              <a:t>Finally, how would you vote?</a:t>
            </a:r>
          </a:p>
          <a:p>
            <a:pPr lvl="1"/>
            <a:r>
              <a:rPr lang="en-US" dirty="0" smtClean="0"/>
              <a:t>A: Communist</a:t>
            </a:r>
          </a:p>
          <a:p>
            <a:pPr lvl="1"/>
            <a:r>
              <a:rPr lang="en-US" dirty="0" smtClean="0"/>
              <a:t>B: Weimar</a:t>
            </a:r>
          </a:p>
          <a:p>
            <a:pPr lvl="1"/>
            <a:r>
              <a:rPr lang="en-US" dirty="0" smtClean="0"/>
              <a:t>C: Nazi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2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Third Reich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achieve his goals, Hitler organized an efficient system of terror, repression, and totalitarian rule</a:t>
            </a:r>
          </a:p>
          <a:p>
            <a:r>
              <a:rPr lang="en-US" dirty="0" smtClean="0"/>
              <a:t>Nazis controlled all areas of German life</a:t>
            </a:r>
          </a:p>
          <a:p>
            <a:r>
              <a:rPr lang="en-US" dirty="0" smtClean="0"/>
              <a:t>His secret police, </a:t>
            </a:r>
            <a:r>
              <a:rPr lang="en-US" b="1" u="sng" dirty="0" smtClean="0"/>
              <a:t>Gestapo</a:t>
            </a:r>
            <a:r>
              <a:rPr lang="en-US" dirty="0" smtClean="0"/>
              <a:t>, rooted out opposition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7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Third Reich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Germans feared Hitler because he had </a:t>
            </a:r>
            <a:r>
              <a:rPr lang="en-US" b="1" u="sng" dirty="0" smtClean="0"/>
              <a:t>ended unemployment and increased German power</a:t>
            </a:r>
          </a:p>
        </p:txBody>
      </p:sp>
    </p:spTree>
    <p:extLst>
      <p:ext uri="{BB962C8B-B14F-4D97-AF65-F5344CB8AC3E}">
        <p14:creationId xmlns:p14="http://schemas.microsoft.com/office/powerpoint/2010/main" val="402651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the Great Depression affect Germany/world?</a:t>
            </a:r>
          </a:p>
          <a:p>
            <a:pPr lvl="1"/>
            <a:r>
              <a:rPr lang="en-US" dirty="0" smtClean="0"/>
              <a:t>Unemployment</a:t>
            </a:r>
          </a:p>
          <a:p>
            <a:pPr lvl="1"/>
            <a:r>
              <a:rPr lang="en-US" dirty="0" smtClean="0"/>
              <a:t>Poor economy</a:t>
            </a:r>
          </a:p>
          <a:p>
            <a:r>
              <a:rPr lang="en-US" dirty="0" smtClean="0"/>
              <a:t>What </a:t>
            </a:r>
            <a:r>
              <a:rPr lang="en-US" smtClean="0"/>
              <a:t>helped Hitler </a:t>
            </a:r>
            <a:r>
              <a:rPr lang="en-US" dirty="0" smtClean="0"/>
              <a:t>gain power in Germany?</a:t>
            </a:r>
          </a:p>
          <a:p>
            <a:pPr lvl="1"/>
            <a:r>
              <a:rPr lang="en-US" dirty="0" smtClean="0"/>
              <a:t>Economic troubles-promised to fix them</a:t>
            </a:r>
          </a:p>
          <a:p>
            <a:pPr lvl="1"/>
            <a:r>
              <a:rPr lang="en-US" dirty="0" smtClean="0"/>
              <a:t>Promoted nationalism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Third Reich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combat the Great Depression, Hitler </a:t>
            </a:r>
            <a:r>
              <a:rPr lang="en-US" b="1" u="sng" dirty="0" smtClean="0"/>
              <a:t>launched a public works program</a:t>
            </a:r>
          </a:p>
          <a:p>
            <a:pPr lvl="1"/>
            <a:r>
              <a:rPr lang="en-US" dirty="0" smtClean="0"/>
              <a:t>Built highways</a:t>
            </a:r>
          </a:p>
          <a:p>
            <a:pPr lvl="1"/>
            <a:r>
              <a:rPr lang="en-US" dirty="0" smtClean="0"/>
              <a:t>Built homes</a:t>
            </a:r>
          </a:p>
          <a:p>
            <a:pPr lvl="1"/>
            <a:r>
              <a:rPr lang="en-US" dirty="0" smtClean="0"/>
              <a:t>Replanted forests</a:t>
            </a:r>
          </a:p>
          <a:p>
            <a:pPr lvl="1"/>
            <a:r>
              <a:rPr lang="en-US" dirty="0" smtClean="0"/>
              <a:t>Built up military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5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Third Reich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the Fascists and Communists the Nazis forced ideology on the young people</a:t>
            </a:r>
          </a:p>
          <a:p>
            <a:r>
              <a:rPr lang="en-US" dirty="0" smtClean="0"/>
              <a:t>“Hitler Youth” </a:t>
            </a:r>
            <a:r>
              <a:rPr lang="en-US" b="1" u="sng" dirty="0" smtClean="0"/>
              <a:t>pledged absolute loyalty to Germany and prepared for war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36601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Third Reich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Hitler also wanted the Aryan race to survive</a:t>
            </a:r>
          </a:p>
          <a:p>
            <a:pPr lvl="1"/>
            <a:r>
              <a:rPr lang="en-US" dirty="0" smtClean="0"/>
              <a:t>Women were given rewards for </a:t>
            </a:r>
            <a:r>
              <a:rPr lang="en-US" b="1" u="sng" dirty="0" smtClean="0"/>
              <a:t>having “pure-blooded Aryan” babies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87638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Purging German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Nazis sought to purge German culture</a:t>
            </a:r>
          </a:p>
          <a:p>
            <a:pPr lvl="1"/>
            <a:r>
              <a:rPr lang="en-US" b="1" u="sng" dirty="0" smtClean="0"/>
              <a:t>Denounced modern art and jazz</a:t>
            </a:r>
          </a:p>
          <a:p>
            <a:pPr lvl="1"/>
            <a:r>
              <a:rPr lang="en-US" b="1" u="sng" dirty="0" smtClean="0"/>
              <a:t>Burned books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54613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Purging German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Hitler also wanted to rid Germany of Christianity which </a:t>
            </a:r>
            <a:r>
              <a:rPr lang="en-US" b="1" u="sng" dirty="0" smtClean="0"/>
              <a:t>he saw as “weak”</a:t>
            </a:r>
          </a:p>
          <a:p>
            <a:pPr lvl="1"/>
            <a:r>
              <a:rPr lang="en-US" b="1" u="sng" dirty="0" smtClean="0"/>
              <a:t>Closed Catholic schools and silenced clergy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19361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Campaign Against the Jews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1935, the Nuremberg Laws placed restrictions on Jews</a:t>
            </a:r>
          </a:p>
          <a:p>
            <a:pPr lvl="1"/>
            <a:r>
              <a:rPr lang="en-US" dirty="0" smtClean="0"/>
              <a:t>Forbidden from:</a:t>
            </a:r>
          </a:p>
          <a:p>
            <a:pPr lvl="2"/>
            <a:r>
              <a:rPr lang="en-US" dirty="0" smtClean="0"/>
              <a:t>marrying non-Jews</a:t>
            </a:r>
          </a:p>
          <a:p>
            <a:pPr lvl="2"/>
            <a:r>
              <a:rPr lang="en-US" dirty="0" smtClean="0"/>
              <a:t>Attending or teaching at German schools</a:t>
            </a:r>
          </a:p>
          <a:p>
            <a:pPr lvl="2"/>
            <a:r>
              <a:rPr lang="en-US" dirty="0" smtClean="0"/>
              <a:t>Holding government jobs</a:t>
            </a:r>
          </a:p>
          <a:p>
            <a:pPr lvl="2"/>
            <a:r>
              <a:rPr lang="en-US" dirty="0" smtClean="0"/>
              <a:t>Practicing law or medicine</a:t>
            </a:r>
          </a:p>
          <a:p>
            <a:pPr lvl="2"/>
            <a:r>
              <a:rPr lang="en-US" dirty="0" smtClean="0"/>
              <a:t>Publishing 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7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Campaign Against the Jews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November 7, 1938, </a:t>
            </a:r>
            <a:r>
              <a:rPr lang="en-US" i="1" dirty="0" smtClean="0"/>
              <a:t>Kristallnacht</a:t>
            </a:r>
            <a:r>
              <a:rPr lang="en-US" dirty="0" smtClean="0"/>
              <a:t>, or “Night of the Broken Glass” took place</a:t>
            </a:r>
          </a:p>
          <a:p>
            <a:r>
              <a:rPr lang="en-US" b="1" u="sng" dirty="0" smtClean="0"/>
              <a:t>Nazi-led mobs destroyed Jewish communities, shops, and synagogues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09615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17" y="0"/>
            <a:ext cx="8435512" cy="679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26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83820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72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Campaign Against the Jews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World was outraged but did little to stop Hitler</a:t>
            </a:r>
          </a:p>
          <a:p>
            <a:r>
              <a:rPr lang="en-US" dirty="0" smtClean="0"/>
              <a:t>Eventually, Hitler called for the </a:t>
            </a:r>
            <a:r>
              <a:rPr lang="en-US" b="1" u="sng" dirty="0" smtClean="0"/>
              <a:t>extermination of all the Jews</a:t>
            </a:r>
            <a:r>
              <a:rPr lang="en-US" dirty="0" smtClean="0"/>
              <a:t>- “final solution”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1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with a partner, you will examine primary source documents that discuss what it was like living in Hitler’s Nazi Germany</a:t>
            </a:r>
          </a:p>
          <a:p>
            <a:r>
              <a:rPr lang="en-US" dirty="0" smtClean="0"/>
              <a:t>Take one sheet at time and answer the questions in the packet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6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HITLER AND THE RISE OF NAZI GERMANY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the Treaty of Versailles impact Germany?</a:t>
            </a:r>
          </a:p>
          <a:p>
            <a:pPr lvl="1"/>
            <a:r>
              <a:rPr lang="en-US" b="1" u="sng" dirty="0" smtClean="0"/>
              <a:t>Gave up land</a:t>
            </a:r>
          </a:p>
          <a:p>
            <a:pPr lvl="1"/>
            <a:r>
              <a:rPr lang="en-US" b="1" u="sng" dirty="0" smtClean="0"/>
              <a:t>Reduced size of armed forces</a:t>
            </a:r>
          </a:p>
          <a:p>
            <a:pPr lvl="1"/>
            <a:r>
              <a:rPr lang="en-US" b="1" u="sng" dirty="0" smtClean="0"/>
              <a:t>Paid reparations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01333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83" y="440267"/>
            <a:ext cx="8630551" cy="59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5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Weimar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WWI, Germany faced the possibility of a revolution</a:t>
            </a:r>
          </a:p>
          <a:p>
            <a:pPr lvl="1"/>
            <a:r>
              <a:rPr lang="en-US" dirty="0" smtClean="0"/>
              <a:t>Germany drafted a constitution and created </a:t>
            </a:r>
            <a:r>
              <a:rPr lang="en-US" b="1" u="sng" dirty="0" smtClean="0"/>
              <a:t>a democratic government</a:t>
            </a:r>
            <a:r>
              <a:rPr lang="en-US" dirty="0" smtClean="0"/>
              <a:t> known as the Weimar Republic</a:t>
            </a:r>
            <a:endParaRPr lang="en-US" b="1" u="sng" dirty="0" smtClean="0"/>
          </a:p>
          <a:p>
            <a:pPr lvl="2"/>
            <a:r>
              <a:rPr lang="en-US" dirty="0" smtClean="0"/>
              <a:t>Parliamentary government</a:t>
            </a:r>
          </a:p>
          <a:p>
            <a:pPr lvl="2"/>
            <a:r>
              <a:rPr lang="en-US" dirty="0" smtClean="0"/>
              <a:t>Chancellor</a:t>
            </a:r>
          </a:p>
          <a:p>
            <a:pPr lvl="2"/>
            <a:r>
              <a:rPr lang="en-US" dirty="0" smtClean="0"/>
              <a:t>Women could vote</a:t>
            </a:r>
          </a:p>
          <a:p>
            <a:pPr lvl="2"/>
            <a:r>
              <a:rPr lang="en-US" dirty="0" smtClean="0"/>
              <a:t>Bill of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Weimar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Faced many problems from the start</a:t>
            </a:r>
          </a:p>
          <a:p>
            <a:pPr lvl="1"/>
            <a:r>
              <a:rPr lang="en-US" b="1" u="sng" dirty="0" smtClean="0"/>
              <a:t>Versailles Treaty</a:t>
            </a:r>
          </a:p>
          <a:p>
            <a:pPr lvl="1"/>
            <a:r>
              <a:rPr lang="en-US" b="1" u="sng" dirty="0" smtClean="0"/>
              <a:t>Many political parties</a:t>
            </a:r>
          </a:p>
          <a:p>
            <a:pPr lvl="2"/>
            <a:r>
              <a:rPr lang="en-US" dirty="0" smtClean="0"/>
              <a:t>Communists, conservatives</a:t>
            </a:r>
          </a:p>
          <a:p>
            <a:pPr lvl="1"/>
            <a:r>
              <a:rPr lang="en-US" b="1" u="sng" dirty="0" smtClean="0"/>
              <a:t>Inflation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654" y="3678783"/>
            <a:ext cx="3849346" cy="317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4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Weimar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inflation?</a:t>
            </a:r>
          </a:p>
          <a:p>
            <a:r>
              <a:rPr lang="en-US" dirty="0" smtClean="0"/>
              <a:t>Activity</a:t>
            </a:r>
          </a:p>
          <a:p>
            <a:r>
              <a:rPr lang="en-US" dirty="0" smtClean="0"/>
              <a:t>Reading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207" y="4272912"/>
            <a:ext cx="3278793" cy="2585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2912"/>
            <a:ext cx="4045938" cy="25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5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2413</TotalTime>
  <Words>728</Words>
  <Application>Microsoft Macintosh PowerPoint</Application>
  <PresentationFormat>On-screen Show (4:3)</PresentationFormat>
  <Paragraphs>126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Technic</vt:lpstr>
      <vt:lpstr>Warm-Ups</vt:lpstr>
      <vt:lpstr>Warm-Up</vt:lpstr>
      <vt:lpstr>Activity</vt:lpstr>
      <vt:lpstr>HITLER AND THE RISE OF NAZI GERMANY</vt:lpstr>
      <vt:lpstr>After WWI</vt:lpstr>
      <vt:lpstr>PowerPoint Presentation</vt:lpstr>
      <vt:lpstr>The Weimar Republic</vt:lpstr>
      <vt:lpstr>The Weimar Republic</vt:lpstr>
      <vt:lpstr>The Weimar Republic</vt:lpstr>
      <vt:lpstr>The Great Depression</vt:lpstr>
      <vt:lpstr>A New Leader Emerges</vt:lpstr>
      <vt:lpstr>Adolf Hitler</vt:lpstr>
      <vt:lpstr>Adolf Hitler</vt:lpstr>
      <vt:lpstr>Adolf Hitler</vt:lpstr>
      <vt:lpstr>Adolf Hitler</vt:lpstr>
      <vt:lpstr>Adolf Hitler</vt:lpstr>
      <vt:lpstr>How Would You Vote?</vt:lpstr>
      <vt:lpstr>Hitler’s Third Reich</vt:lpstr>
      <vt:lpstr>Hitler’s Third Reich</vt:lpstr>
      <vt:lpstr>Hitler’s Third Reich</vt:lpstr>
      <vt:lpstr>Hitler’s Third Reich</vt:lpstr>
      <vt:lpstr>Hitler’s Third Reich</vt:lpstr>
      <vt:lpstr>Purging German Culture</vt:lpstr>
      <vt:lpstr>Purging German Culture</vt:lpstr>
      <vt:lpstr>The Campaign Against the Jews Begins</vt:lpstr>
      <vt:lpstr>The Campaign Against the Jews Begins</vt:lpstr>
      <vt:lpstr>PowerPoint Presentation</vt:lpstr>
      <vt:lpstr>PowerPoint Presentation</vt:lpstr>
      <vt:lpstr>The Campaign Against the Jews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HITLER AND THE RISE OF NAZI GERMANY</dc:title>
  <dc:creator>Brenna dacey</dc:creator>
  <cp:lastModifiedBy>Kelly McVey</cp:lastModifiedBy>
  <cp:revision>33</cp:revision>
  <dcterms:created xsi:type="dcterms:W3CDTF">2013-02-26T14:42:31Z</dcterms:created>
  <dcterms:modified xsi:type="dcterms:W3CDTF">2015-02-18T15:21:33Z</dcterms:modified>
</cp:coreProperties>
</file>