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2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9D079F-5B0A-8743-9D4A-2B3ED86157A6}" type="datetimeFigureOut">
              <a:rPr lang="en-US" smtClean="0"/>
              <a:t>2/14/15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A82B50-8CF5-0E41-9ED0-128F29A17DB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LENIN TO STALIN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Russian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2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Communist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Lenin spent much of his first few years squashing the civil war</a:t>
            </a:r>
          </a:p>
          <a:p>
            <a:r>
              <a:rPr lang="en-US" dirty="0" smtClean="0"/>
              <a:t>He now needed to focus on rebuilding Russia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6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government united the states into the</a:t>
            </a:r>
            <a:r>
              <a:rPr lang="en-US" b="1" u="sng" dirty="0" smtClean="0"/>
              <a:t> Union of Soviet Socialists Republic</a:t>
            </a:r>
            <a:r>
              <a:rPr lang="en-US" dirty="0" smtClean="0"/>
              <a:t> (USSR)</a:t>
            </a:r>
          </a:p>
          <a:p>
            <a:r>
              <a:rPr lang="en-US" dirty="0" smtClean="0"/>
              <a:t>In 1922, the Communists produced a constitution</a:t>
            </a:r>
          </a:p>
          <a:p>
            <a:pPr lvl="1"/>
            <a:r>
              <a:rPr lang="en-US" b="1" u="sng" dirty="0" smtClean="0"/>
              <a:t>Legislature</a:t>
            </a:r>
          </a:p>
          <a:p>
            <a:pPr lvl="1"/>
            <a:r>
              <a:rPr lang="en-US" b="1" u="sng" dirty="0" smtClean="0"/>
              <a:t>Voting rights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4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1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government told </a:t>
            </a:r>
            <a:r>
              <a:rPr lang="en-US" b="1" u="sng" dirty="0" smtClean="0"/>
              <a:t>the people</a:t>
            </a:r>
            <a:r>
              <a:rPr lang="en-US" dirty="0" smtClean="0"/>
              <a:t> they owned the means of production, political power, and resources</a:t>
            </a:r>
          </a:p>
          <a:p>
            <a:r>
              <a:rPr lang="en-US" dirty="0" smtClean="0"/>
              <a:t>However, the </a:t>
            </a:r>
            <a:r>
              <a:rPr lang="en-US" b="1" u="sng" dirty="0" smtClean="0"/>
              <a:t>Communist party</a:t>
            </a:r>
            <a:r>
              <a:rPr lang="en-US" dirty="0" smtClean="0"/>
              <a:t> (the government) held all the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Lenin’s New Economic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1921, Lenin developed the NEP</a:t>
            </a:r>
          </a:p>
          <a:p>
            <a:pPr lvl="1"/>
            <a:r>
              <a:rPr lang="en-US" b="1" u="sng" dirty="0" smtClean="0"/>
              <a:t>Businesses were allowed to open for private profit</a:t>
            </a:r>
          </a:p>
          <a:p>
            <a:r>
              <a:rPr lang="en-US" dirty="0" smtClean="0"/>
              <a:t>Effects:</a:t>
            </a:r>
          </a:p>
          <a:p>
            <a:pPr lvl="1"/>
            <a:r>
              <a:rPr lang="en-US" b="1" u="sng" dirty="0" smtClean="0"/>
              <a:t>Helped the economy</a:t>
            </a:r>
          </a:p>
          <a:p>
            <a:pPr lvl="1"/>
            <a:r>
              <a:rPr lang="en-US" dirty="0" smtClean="0"/>
              <a:t>People trusted the government</a:t>
            </a:r>
          </a:p>
          <a:p>
            <a:pPr lvl="1"/>
            <a:r>
              <a:rPr lang="en-US" dirty="0" smtClean="0"/>
              <a:t>Standard of living improved</a:t>
            </a:r>
          </a:p>
          <a:p>
            <a:r>
              <a:rPr lang="en-US" dirty="0" smtClean="0"/>
              <a:t>Saw this as a temporary 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5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Lenin’s Death and the Rise of 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Lenin suffered 3 strokes from 1922 to 1923</a:t>
            </a:r>
          </a:p>
          <a:p>
            <a:r>
              <a:rPr lang="en-US" dirty="0" smtClean="0"/>
              <a:t>In 1924, </a:t>
            </a:r>
            <a:r>
              <a:rPr lang="en-US" b="1" u="sng" dirty="0" smtClean="0"/>
              <a:t>he died from complications from the strokes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4140200"/>
            <a:ext cx="29972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Lenin’s Death and the Rise of 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two contenders in the Communist Party</a:t>
            </a:r>
          </a:p>
          <a:p>
            <a:pPr lvl="1"/>
            <a:r>
              <a:rPr lang="en-US" b="1" u="sng" dirty="0" smtClean="0"/>
              <a:t>Joseph Stalin</a:t>
            </a:r>
          </a:p>
          <a:p>
            <a:pPr lvl="1"/>
            <a:r>
              <a:rPr lang="en-US" b="1" u="sng" dirty="0" smtClean="0"/>
              <a:t>Leon Trotsky</a:t>
            </a:r>
          </a:p>
          <a:p>
            <a:r>
              <a:rPr lang="en-US" dirty="0" smtClean="0"/>
              <a:t>Joseph Stalin will become the leader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5704"/>
            <a:ext cx="2508250" cy="275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1" y="4032251"/>
            <a:ext cx="2825750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540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33</TotalTime>
  <Words>181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FROM LENIN TO STALIN</vt:lpstr>
      <vt:lpstr>Building the Communist Soviet Union</vt:lpstr>
      <vt:lpstr>Government</vt:lpstr>
      <vt:lpstr>PowerPoint Presentation</vt:lpstr>
      <vt:lpstr>Government</vt:lpstr>
      <vt:lpstr>Lenin’s New Economic Policy</vt:lpstr>
      <vt:lpstr>Lenin’s Death and the Rise of Joseph Stalin</vt:lpstr>
      <vt:lpstr>Lenin’s Death and the Rise of Joseph Stalin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LENIN TO STALIN</dc:title>
  <dc:creator>Brenna dacey</dc:creator>
  <cp:lastModifiedBy>Kelly McVey</cp:lastModifiedBy>
  <cp:revision>8</cp:revision>
  <dcterms:created xsi:type="dcterms:W3CDTF">2013-02-20T14:43:41Z</dcterms:created>
  <dcterms:modified xsi:type="dcterms:W3CDTF">2015-02-14T22:50:50Z</dcterms:modified>
</cp:coreProperties>
</file>