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78" r:id="rId2"/>
    <p:sldId id="271" r:id="rId3"/>
    <p:sldId id="279" r:id="rId4"/>
    <p:sldId id="256" r:id="rId5"/>
    <p:sldId id="277" r:id="rId6"/>
    <p:sldId id="259" r:id="rId7"/>
    <p:sldId id="264" r:id="rId8"/>
    <p:sldId id="268" r:id="rId9"/>
    <p:sldId id="257" r:id="rId10"/>
    <p:sldId id="258" r:id="rId11"/>
    <p:sldId id="263" r:id="rId12"/>
    <p:sldId id="269" r:id="rId13"/>
    <p:sldId id="274" r:id="rId14"/>
    <p:sldId id="275" r:id="rId15"/>
    <p:sldId id="265" r:id="rId16"/>
    <p:sldId id="267" r:id="rId17"/>
    <p:sldId id="266" r:id="rId18"/>
    <p:sldId id="262" r:id="rId19"/>
    <p:sldId id="272" r:id="rId20"/>
    <p:sldId id="261" r:id="rId21"/>
    <p:sldId id="260" r:id="rId22"/>
    <p:sldId id="276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40" autoAdjust="0"/>
  </p:normalViewPr>
  <p:slideViewPr>
    <p:cSldViewPr snapToGrid="0" snapToObjects="1">
      <p:cViewPr varScale="1">
        <p:scale>
          <a:sx n="49" d="100"/>
          <a:sy n="49" d="100"/>
        </p:scale>
        <p:origin x="-2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3D22B-2E9F-3646-B4A8-3FD18F1DA436}" type="datetimeFigureOut">
              <a:rPr lang="en-US" smtClean="0"/>
              <a:t>8/21/15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B5FD2-11CC-D04F-9DC5-D8740B4E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30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C2943-F4AE-B345-99A2-6EAF89E2B66C}" type="datetimeFigureOut">
              <a:rPr lang="en-US" smtClean="0"/>
              <a:t>8/21/15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07343-7B6E-D94E-BC0B-2FAD62CA2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8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</a:t>
            </a:r>
            <a:r>
              <a:rPr lang="en-US" baseline="0" dirty="0" smtClean="0"/>
              <a:t> seize of country in North Africa, PH was inspired to look for sea route-heard stories of great wealth</a:t>
            </a:r>
            <a:endParaRPr lang="en-US" dirty="0" smtClean="0"/>
          </a:p>
          <a:p>
            <a:r>
              <a:rPr lang="en-US" dirty="0" smtClean="0"/>
              <a:t>Organized</a:t>
            </a:r>
            <a:r>
              <a:rPr lang="en-US" baseline="0" dirty="0" smtClean="0"/>
              <a:t> scientists, cartographers, and other experts-redesigned ships, prepared maps, and trained captains-sent out to explore western coast of Africa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7343-7B6E-D94E-BC0B-2FAD62CA2D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3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Cape of Good Hope was challenging because of the winds and turbulent</a:t>
            </a:r>
            <a:r>
              <a:rPr lang="en-US" baseline="0" dirty="0" smtClean="0"/>
              <a:t> seas (Indian and Pacific Oceans meet here)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7343-7B6E-D94E-BC0B-2FAD62CA2D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Portugal’s successes spurred</a:t>
            </a:r>
            <a:r>
              <a:rPr lang="en-US" baseline="0" dirty="0" smtClean="0"/>
              <a:t> other nations into action</a:t>
            </a:r>
          </a:p>
          <a:p>
            <a:r>
              <a:rPr lang="en-US" baseline="0" dirty="0" smtClean="0"/>
              <a:t>Columbus wanted to reach the Indies</a:t>
            </a:r>
            <a:endParaRPr lang="en-US" dirty="0" smtClean="0"/>
          </a:p>
          <a:p>
            <a:r>
              <a:rPr lang="en-US" dirty="0" smtClean="0"/>
              <a:t>Other Europeans/explorers</a:t>
            </a:r>
            <a:r>
              <a:rPr lang="en-US" baseline="0" dirty="0" smtClean="0"/>
              <a:t> realize Columbus had found a route to continents previously unknown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7343-7B6E-D94E-BC0B-2FAD62CA2D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1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Led 4</a:t>
            </a:r>
            <a:r>
              <a:rPr lang="en-US" baseline="0" dirty="0" smtClean="0"/>
              <a:t> ships around the Cape of Good Hope</a:t>
            </a:r>
          </a:p>
          <a:p>
            <a:r>
              <a:rPr lang="en-US" baseline="0" dirty="0" smtClean="0"/>
              <a:t>Spent ten months at sea, reached Calicut</a:t>
            </a:r>
          </a:p>
          <a:p>
            <a:r>
              <a:rPr lang="en-US" baseline="0" dirty="0" smtClean="0"/>
              <a:t>Voyage home was difficult (lost many from hunger, thirst, and scurvy)</a:t>
            </a:r>
          </a:p>
          <a:p>
            <a:r>
              <a:rPr lang="en-US" baseline="0" dirty="0" smtClean="0"/>
              <a:t>Survivors made a great profit (3,000% profit)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7343-7B6E-D94E-BC0B-2FAD62CA2D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88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Divided non-European</a:t>
            </a:r>
            <a:r>
              <a:rPr lang="en-US" baseline="0" dirty="0" smtClean="0"/>
              <a:t> world into two zones</a:t>
            </a:r>
          </a:p>
          <a:p>
            <a:r>
              <a:rPr lang="en-US" baseline="0" dirty="0" smtClean="0"/>
              <a:t>Spain trade to the west, Portugal to the east</a:t>
            </a:r>
          </a:p>
          <a:p>
            <a:r>
              <a:rPr lang="en-US" baseline="0" dirty="0" smtClean="0"/>
              <a:t>Brazil was to the east of the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7343-7B6E-D94E-BC0B-2FAD62CA2D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82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7343-7B6E-D94E-BC0B-2FAD62CA2D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02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out with 5 ships</a:t>
            </a:r>
          </a:p>
          <a:p>
            <a:r>
              <a:rPr lang="en-US" dirty="0" smtClean="0"/>
              <a:t>Landed in the Philippines;</a:t>
            </a:r>
            <a:r>
              <a:rPr lang="en-US" baseline="0" dirty="0" smtClean="0"/>
              <a:t> was killed; one ship and 18 sailors completed the voyage (possibly slave)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7343-7B6E-D94E-BC0B-2FAD62CA2D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87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Civil war was between two brothers</a:t>
            </a:r>
            <a:r>
              <a:rPr lang="en-US" baseline="0" dirty="0" smtClean="0"/>
              <a:t> competing for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7343-7B6E-D94E-BC0B-2FAD62CA2D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7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7343-7B6E-D94E-BC0B-2FAD62CA2D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8/21/15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8/21/15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8/21/15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kuynUfLnhGs" TargetMode="External"/><Relationship Id="rId3" Type="http://schemas.openxmlformats.org/officeDocument/2006/relationships/hyperlink" Target="http://www.youtube.com/watch?v=s1NUlrfLwN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Grab 5 different colored pens, pencils, markers, or crayons!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2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5530" cy="3696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366" y="3745477"/>
            <a:ext cx="5628634" cy="31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Vasco da Gama (1498)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Sailed for </a:t>
            </a:r>
            <a:r>
              <a:rPr lang="en-US" b="1" dirty="0" smtClean="0"/>
              <a:t>Portugal</a:t>
            </a:r>
          </a:p>
          <a:p>
            <a:r>
              <a:rPr lang="en-US" b="1" dirty="0" smtClean="0"/>
              <a:t>Sailed around the Cape of Good Hope</a:t>
            </a:r>
          </a:p>
          <a:p>
            <a:r>
              <a:rPr lang="en-US" b="1" dirty="0" smtClean="0"/>
              <a:t>Set up spice port in Calicut</a:t>
            </a:r>
          </a:p>
          <a:p>
            <a:pPr lvl="1"/>
            <a:r>
              <a:rPr lang="en-US" dirty="0" smtClean="0"/>
              <a:t>Extremely profitable</a:t>
            </a:r>
          </a:p>
          <a:p>
            <a:pPr lvl="1"/>
            <a:r>
              <a:rPr lang="en-US" dirty="0" smtClean="0"/>
              <a:t>Eventually created a vast trading empire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424" y="4436702"/>
            <a:ext cx="1999776" cy="24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731" y="180823"/>
            <a:ext cx="6398790" cy="653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9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Pedro Alvarez Cabral (1500)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1493, Pope Alexander VI stepped in to settle disagreements between Spanish and Portugal explorers</a:t>
            </a:r>
          </a:p>
          <a:p>
            <a:pPr lvl="1"/>
            <a:r>
              <a:rPr lang="en-US" dirty="0" smtClean="0"/>
              <a:t>Line of Demarcation</a:t>
            </a:r>
          </a:p>
          <a:p>
            <a:pPr lvl="1"/>
            <a:r>
              <a:rPr lang="en-US" dirty="0" smtClean="0"/>
              <a:t>Treaty of </a:t>
            </a:r>
            <a:r>
              <a:rPr lang="en-US" dirty="0" err="1" smtClean="0"/>
              <a:t>Tordesillas</a:t>
            </a:r>
            <a:r>
              <a:rPr lang="en-US" dirty="0" smtClean="0"/>
              <a:t> (1494)</a:t>
            </a:r>
          </a:p>
          <a:p>
            <a:r>
              <a:rPr lang="en-US" dirty="0" smtClean="0"/>
              <a:t>Was blown off course as he sailed around Africa</a:t>
            </a:r>
          </a:p>
          <a:p>
            <a:r>
              <a:rPr lang="en-US" b="1" u="sng" dirty="0" smtClean="0"/>
              <a:t>Landed in Brazil and claimed it for Portugal</a:t>
            </a:r>
          </a:p>
          <a:p>
            <a:pPr lvl="1"/>
            <a:r>
              <a:rPr lang="en-US" dirty="0" smtClean="0"/>
              <a:t>Portuguese culture heavily influences the country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2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158"/>
            <a:ext cx="4802402" cy="4999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304" y="644158"/>
            <a:ext cx="3707695" cy="499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7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Amerigo</a:t>
            </a:r>
            <a:r>
              <a:rPr lang="en-US" dirty="0" smtClean="0"/>
              <a:t> Vespucci (1499-1502)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Sailed for Italy</a:t>
            </a:r>
          </a:p>
          <a:p>
            <a:r>
              <a:rPr lang="en-US" dirty="0" smtClean="0"/>
              <a:t>Explored the “New World” Christopher Columbus had discovered</a:t>
            </a:r>
          </a:p>
          <a:p>
            <a:r>
              <a:rPr lang="en-US" dirty="0" smtClean="0"/>
              <a:t>The Americas were named after him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3200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3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Afonso</a:t>
            </a:r>
            <a:r>
              <a:rPr lang="en-US" dirty="0" smtClean="0"/>
              <a:t> de Albuquerque (1503-1506)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Sailed for Portugal</a:t>
            </a:r>
          </a:p>
          <a:p>
            <a:r>
              <a:rPr lang="en-US" dirty="0" smtClean="0"/>
              <a:t>Landed at vital port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ontrolled the sea route linking India, Southeast Asia, and China</a:t>
            </a:r>
          </a:p>
          <a:p>
            <a:r>
              <a:rPr lang="en-US" dirty="0" smtClean="0"/>
              <a:t>His ultimate goal was conquest of this area</a:t>
            </a:r>
          </a:p>
          <a:p>
            <a:r>
              <a:rPr lang="en-US" dirty="0" smtClean="0"/>
              <a:t>Used force to take over this area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603" y="3814880"/>
            <a:ext cx="1775397" cy="30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2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Vasco Nunez de Balboa (1513)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Explored for Spain</a:t>
            </a:r>
          </a:p>
          <a:p>
            <a:r>
              <a:rPr lang="en-US" dirty="0" smtClean="0"/>
              <a:t>Hacked his way through the tropical forests of Panama</a:t>
            </a:r>
          </a:p>
          <a:p>
            <a:r>
              <a:rPr lang="en-US" dirty="0" smtClean="0"/>
              <a:t>“Discovered” the South Sea (Pacific Ocean)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802" y="3775619"/>
            <a:ext cx="2327198" cy="308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0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Ferdinand Magellan (1519-1522)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from Portugal but sailed for Spain</a:t>
            </a:r>
          </a:p>
          <a:p>
            <a:r>
              <a:rPr lang="en-US" dirty="0" smtClean="0"/>
              <a:t>Despite brutal storms he charted a passage that became known as the Strait of Magellan</a:t>
            </a:r>
          </a:p>
          <a:p>
            <a:r>
              <a:rPr lang="en-US" dirty="0" smtClean="0"/>
              <a:t>Is credited with being the first to circumnavigate the 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489" y="4671489"/>
            <a:ext cx="2186510" cy="218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0"/>
            <a:ext cx="6469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3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Warm-Ups (Question #2)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62812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three major reasons for exploration?</a:t>
            </a:r>
          </a:p>
          <a:p>
            <a:pPr lvl="1"/>
            <a:r>
              <a:rPr lang="en-US" dirty="0" smtClean="0"/>
              <a:t>G-</a:t>
            </a:r>
          </a:p>
          <a:p>
            <a:pPr lvl="2"/>
            <a:r>
              <a:rPr lang="en-US" dirty="0" smtClean="0"/>
              <a:t>God (wanted to spread Christianity)</a:t>
            </a:r>
          </a:p>
          <a:p>
            <a:pPr lvl="1"/>
            <a:r>
              <a:rPr lang="en-US" dirty="0" smtClean="0"/>
              <a:t>G-</a:t>
            </a:r>
          </a:p>
          <a:p>
            <a:pPr lvl="2"/>
            <a:r>
              <a:rPr lang="en-US" dirty="0" smtClean="0"/>
              <a:t>Gold (wanted to find gold and other treasures to gain wealth)</a:t>
            </a:r>
          </a:p>
          <a:p>
            <a:pPr lvl="1"/>
            <a:r>
              <a:rPr lang="en-US" dirty="0" smtClean="0"/>
              <a:t>G-</a:t>
            </a:r>
          </a:p>
          <a:p>
            <a:pPr lvl="2"/>
            <a:r>
              <a:rPr lang="en-US" dirty="0" smtClean="0"/>
              <a:t>Glory (wanted the fame and fortune that came along with new discoveries)</a:t>
            </a:r>
            <a:endParaRPr lang="en-US" dirty="0"/>
          </a:p>
          <a:p>
            <a:pPr lvl="1"/>
            <a:endParaRPr lang="en-US" dirty="0" smtClean="0"/>
          </a:p>
          <a:p>
            <a:pPr marL="448056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9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Hernan</a:t>
            </a:r>
            <a:r>
              <a:rPr lang="en-US" dirty="0" smtClean="0"/>
              <a:t> Cortes (1519)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a </a:t>
            </a:r>
            <a:r>
              <a:rPr lang="en-US" i="1" dirty="0" smtClean="0"/>
              <a:t>conquistador</a:t>
            </a:r>
            <a:r>
              <a:rPr lang="en-US" dirty="0" smtClean="0"/>
              <a:t> from Spain</a:t>
            </a:r>
          </a:p>
          <a:p>
            <a:r>
              <a:rPr lang="en-US" dirty="0" smtClean="0"/>
              <a:t>Landed on the coast of Mexico in 1519</a:t>
            </a:r>
          </a:p>
          <a:p>
            <a:r>
              <a:rPr lang="en-US" dirty="0" smtClean="0"/>
              <a:t>Made</a:t>
            </a:r>
            <a:r>
              <a:rPr lang="en-US" i="1" dirty="0" smtClean="0"/>
              <a:t> alliances </a:t>
            </a:r>
            <a:r>
              <a:rPr lang="en-US" dirty="0" smtClean="0"/>
              <a:t>with conquered people and overthrew the Aztec ruler </a:t>
            </a:r>
            <a:r>
              <a:rPr lang="en-US" dirty="0" err="1" smtClean="0"/>
              <a:t>Moctezuma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494" y="4433596"/>
            <a:ext cx="3349506" cy="24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2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Francisco Pizarro (1532)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conquistador from Spain</a:t>
            </a:r>
          </a:p>
          <a:p>
            <a:r>
              <a:rPr lang="en-US" dirty="0" smtClean="0"/>
              <a:t>Landed in Peru in 1532 just after a bloody civil war</a:t>
            </a:r>
          </a:p>
          <a:p>
            <a:r>
              <a:rPr lang="en-US" dirty="0" smtClean="0"/>
              <a:t>Overthrew the Incan ruler and spread  power and influence across South America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4419600"/>
            <a:ext cx="2794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5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403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First:</a:t>
            </a:r>
          </a:p>
          <a:p>
            <a:pPr lvl="1"/>
            <a:r>
              <a:rPr lang="en-US" dirty="0" smtClean="0"/>
              <a:t>Label the continents</a:t>
            </a:r>
          </a:p>
          <a:p>
            <a:pPr lvl="1"/>
            <a:r>
              <a:rPr lang="en-US" dirty="0" smtClean="0"/>
              <a:t>Color Portugal, Spain, Italy</a:t>
            </a:r>
          </a:p>
          <a:p>
            <a:r>
              <a:rPr lang="en-US" dirty="0" smtClean="0"/>
              <a:t>Second:</a:t>
            </a:r>
          </a:p>
          <a:p>
            <a:pPr lvl="1"/>
            <a:r>
              <a:rPr lang="en-US" dirty="0" smtClean="0"/>
              <a:t>Choose five explorers</a:t>
            </a:r>
          </a:p>
          <a:p>
            <a:r>
              <a:rPr lang="en-US" dirty="0" smtClean="0"/>
              <a:t>Third:</a:t>
            </a:r>
          </a:p>
          <a:p>
            <a:pPr lvl="1"/>
            <a:r>
              <a:rPr lang="en-US" dirty="0" smtClean="0"/>
              <a:t>Trace their routes from their starting point, to the their end point</a:t>
            </a:r>
          </a:p>
          <a:p>
            <a:r>
              <a:rPr lang="en-US" dirty="0" smtClean="0"/>
              <a:t>Fourth:</a:t>
            </a:r>
          </a:p>
          <a:p>
            <a:pPr lvl="1"/>
            <a:r>
              <a:rPr lang="en-US" dirty="0" smtClean="0"/>
              <a:t>Write the date(s) of their travel</a:t>
            </a:r>
          </a:p>
          <a:p>
            <a:pPr lvl="1"/>
            <a:r>
              <a:rPr lang="en-US" dirty="0" smtClean="0"/>
              <a:t>One accomplishment</a:t>
            </a:r>
          </a:p>
          <a:p>
            <a:pPr marL="448056" lvl="1" indent="0">
              <a:buNone/>
            </a:pPr>
            <a:r>
              <a:rPr lang="en-US" dirty="0" smtClean="0"/>
              <a:t>*Can be written directly on route*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3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Explore?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were some of the reasons Europeans wanted to explore?</a:t>
            </a:r>
          </a:p>
          <a:p>
            <a:pPr lvl="1"/>
            <a:r>
              <a:rPr lang="en-US" dirty="0" smtClean="0"/>
              <a:t>God</a:t>
            </a:r>
          </a:p>
          <a:p>
            <a:pPr lvl="1"/>
            <a:r>
              <a:rPr lang="en-US" dirty="0" smtClean="0"/>
              <a:t>Gold</a:t>
            </a:r>
          </a:p>
          <a:p>
            <a:pPr lvl="1"/>
            <a:r>
              <a:rPr lang="en-US" dirty="0" smtClean="0"/>
              <a:t>Glory</a:t>
            </a:r>
          </a:p>
          <a:p>
            <a:r>
              <a:rPr lang="en-US" dirty="0" smtClean="0">
                <a:hlinkClick r:id="rId2"/>
              </a:rPr>
              <a:t>Gold, God, Glory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Exploration Rap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2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out your explorers chart and study!</a:t>
            </a:r>
          </a:p>
          <a:p>
            <a:r>
              <a:rPr lang="en-US" dirty="0" smtClean="0"/>
              <a:t>Correctly match the descriptions with the explorer</a:t>
            </a:r>
          </a:p>
          <a:p>
            <a:pPr lvl="1"/>
            <a:r>
              <a:rPr lang="en-US" dirty="0" smtClean="0"/>
              <a:t>7 minutes</a:t>
            </a:r>
          </a:p>
          <a:p>
            <a:r>
              <a:rPr lang="en-US" dirty="0" smtClean="0"/>
              <a:t>Move clockwise (x2)</a:t>
            </a:r>
          </a:p>
          <a:p>
            <a:pPr lvl="1"/>
            <a:r>
              <a:rPr lang="en-US" dirty="0" smtClean="0"/>
              <a:t>Check other group</a:t>
            </a:r>
          </a:p>
          <a:p>
            <a:pPr lvl="2"/>
            <a:r>
              <a:rPr lang="en-US" dirty="0" smtClean="0"/>
              <a:t>Fix</a:t>
            </a:r>
          </a:p>
          <a:p>
            <a:r>
              <a:rPr lang="en-US" dirty="0" smtClean="0"/>
              <a:t>Use chart to check yours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6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EUROPEAN EXPLORERS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0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and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Advancement in technology was necessary for successful exploration</a:t>
            </a:r>
          </a:p>
          <a:p>
            <a:pPr lvl="1"/>
            <a:r>
              <a:rPr lang="en-US" dirty="0" smtClean="0"/>
              <a:t>Cartographers</a:t>
            </a:r>
          </a:p>
          <a:p>
            <a:pPr lvl="1"/>
            <a:r>
              <a:rPr lang="en-US" dirty="0" smtClean="0"/>
              <a:t>Astrolabe</a:t>
            </a:r>
          </a:p>
          <a:p>
            <a:pPr lvl="1"/>
            <a:r>
              <a:rPr lang="en-US" dirty="0" smtClean="0"/>
              <a:t>Caravel</a:t>
            </a:r>
          </a:p>
          <a:p>
            <a:pPr lvl="1"/>
            <a:r>
              <a:rPr lang="en-US" dirty="0" smtClean="0"/>
              <a:t>More weaponry on 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2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the Navigator (1420)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Prince Henry of Portugal</a:t>
            </a:r>
          </a:p>
          <a:p>
            <a:r>
              <a:rPr lang="en-US" dirty="0" smtClean="0"/>
              <a:t>Was excited to explore, wanted to find gold, and spread Christianity</a:t>
            </a:r>
          </a:p>
          <a:p>
            <a:r>
              <a:rPr lang="en-US" dirty="0" smtClean="0"/>
              <a:t>Prince Henry helped Portugal lead the way in exploration</a:t>
            </a:r>
          </a:p>
          <a:p>
            <a:endParaRPr lang="en-US" b="1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314" y="4075852"/>
            <a:ext cx="1953686" cy="27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6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Bartolomeu</a:t>
            </a:r>
            <a:r>
              <a:rPr lang="en-US" dirty="0" smtClean="0"/>
              <a:t> Dias (1488)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Sailed for Portugal</a:t>
            </a:r>
          </a:p>
          <a:p>
            <a:r>
              <a:rPr lang="en-US" dirty="0" smtClean="0"/>
              <a:t>Continued conquest for Portugal after Prince Henry’s death</a:t>
            </a:r>
          </a:p>
          <a:p>
            <a:r>
              <a:rPr lang="en-US" dirty="0" smtClean="0"/>
              <a:t>In 1488, rounded the southern tip of Africa, known as the Cape of Good Hope because it opened a sea route to Asia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122" y="4668492"/>
            <a:ext cx="1895677" cy="218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3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08" y="1248833"/>
            <a:ext cx="7947727" cy="459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2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Christopher Columbus (1492)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Financed by Ferdinand and Isabella of </a:t>
            </a:r>
            <a:r>
              <a:rPr lang="en-US" b="1" dirty="0" smtClean="0"/>
              <a:t>Spain</a:t>
            </a:r>
          </a:p>
          <a:p>
            <a:pPr lvl="1"/>
            <a:r>
              <a:rPr lang="en-US" dirty="0" smtClean="0"/>
              <a:t>Wanted gold and to spread Christianity after driving Muslims from Spain</a:t>
            </a:r>
          </a:p>
          <a:p>
            <a:r>
              <a:rPr lang="en-US" dirty="0" smtClean="0"/>
              <a:t>Successes</a:t>
            </a:r>
          </a:p>
          <a:p>
            <a:pPr lvl="1"/>
            <a:r>
              <a:rPr lang="en-US" dirty="0" smtClean="0"/>
              <a:t>Found new sea routes</a:t>
            </a:r>
          </a:p>
          <a:p>
            <a:r>
              <a:rPr lang="en-US" dirty="0" smtClean="0"/>
              <a:t>Mistakes</a:t>
            </a:r>
          </a:p>
          <a:p>
            <a:pPr lvl="1"/>
            <a:r>
              <a:rPr lang="en-US" b="1" dirty="0" smtClean="0"/>
              <a:t>Did not know about North and South America</a:t>
            </a:r>
          </a:p>
          <a:p>
            <a:pPr lvl="1"/>
            <a:r>
              <a:rPr lang="en-US" b="1" dirty="0" smtClean="0"/>
              <a:t>Underestimated the size of the Earth</a:t>
            </a:r>
          </a:p>
          <a:p>
            <a:pPr lvl="1"/>
            <a:r>
              <a:rPr lang="en-US" b="1" dirty="0" smtClean="0"/>
              <a:t>Thought he had reached the East Indies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13187</TotalTime>
  <Words>817</Words>
  <Application>Microsoft Macintosh PowerPoint</Application>
  <PresentationFormat>On-screen Show (4:3)</PresentationFormat>
  <Paragraphs>125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Technic</vt:lpstr>
      <vt:lpstr>PowerPoint Presentation</vt:lpstr>
      <vt:lpstr>Warm-Ups (Question #2)</vt:lpstr>
      <vt:lpstr>Opening Activity</vt:lpstr>
      <vt:lpstr>EUROPEAN EXPLORERS</vt:lpstr>
      <vt:lpstr>Technology and Exploration</vt:lpstr>
      <vt:lpstr>Henry the Navigator (1420)</vt:lpstr>
      <vt:lpstr>Bartolomeu Dias (1488)</vt:lpstr>
      <vt:lpstr>PowerPoint Presentation</vt:lpstr>
      <vt:lpstr>Christopher Columbus (1492)</vt:lpstr>
      <vt:lpstr>PowerPoint Presentation</vt:lpstr>
      <vt:lpstr>Vasco da Gama (1498)</vt:lpstr>
      <vt:lpstr>PowerPoint Presentation</vt:lpstr>
      <vt:lpstr>Pedro Alvarez Cabral (1500)</vt:lpstr>
      <vt:lpstr>PowerPoint Presentation</vt:lpstr>
      <vt:lpstr>Amerigo Vespucci (1499-1502)</vt:lpstr>
      <vt:lpstr>Afonso de Albuquerque (1503-1506)</vt:lpstr>
      <vt:lpstr>Vasco Nunez de Balboa (1513)</vt:lpstr>
      <vt:lpstr>Ferdinand Magellan (1519-1522)</vt:lpstr>
      <vt:lpstr>PowerPoint Presentation</vt:lpstr>
      <vt:lpstr>Hernan Cortes (1519)</vt:lpstr>
      <vt:lpstr>Francisco Pizarro (1532)</vt:lpstr>
      <vt:lpstr>Map Activity</vt:lpstr>
      <vt:lpstr>Why Explore?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EXPLORERS</dc:title>
  <dc:creator>Brenna dacey</dc:creator>
  <cp:lastModifiedBy>Brenna dacey</cp:lastModifiedBy>
  <cp:revision>51</cp:revision>
  <cp:lastPrinted>2014-08-15T17:02:53Z</cp:lastPrinted>
  <dcterms:created xsi:type="dcterms:W3CDTF">2013-07-17T19:57:02Z</dcterms:created>
  <dcterms:modified xsi:type="dcterms:W3CDTF">2015-08-21T15:04:08Z</dcterms:modified>
</cp:coreProperties>
</file>