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300" r:id="rId5"/>
    <p:sldId id="301" r:id="rId6"/>
    <p:sldId id="302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F02D-E457-491B-BCC3-8F5D1B71AE07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452-836E-400C-9C71-861DC1E80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F02D-E457-491B-BCC3-8F5D1B71AE07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452-836E-400C-9C71-861DC1E80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F02D-E457-491B-BCC3-8F5D1B71AE07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452-836E-400C-9C71-861DC1E80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F02D-E457-491B-BCC3-8F5D1B71AE07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452-836E-400C-9C71-861DC1E80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F02D-E457-491B-BCC3-8F5D1B71AE07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452-836E-400C-9C71-861DC1E80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F02D-E457-491B-BCC3-8F5D1B71AE07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452-836E-400C-9C71-861DC1E80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F02D-E457-491B-BCC3-8F5D1B71AE07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452-836E-400C-9C71-861DC1E80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F02D-E457-491B-BCC3-8F5D1B71AE07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452-836E-400C-9C71-861DC1E80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F02D-E457-491B-BCC3-8F5D1B71AE07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452-836E-400C-9C71-861DC1E80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F02D-E457-491B-BCC3-8F5D1B71AE07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A452-836E-400C-9C71-861DC1E80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F02D-E457-491B-BCC3-8F5D1B71AE07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10A452-836E-400C-9C71-861DC1E806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AAF02D-E457-491B-BCC3-8F5D1B71AE07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10A452-836E-400C-9C71-861DC1E8061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E.O. Study Guide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sphere of influence?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area in which an outside power claims exclusive investment and trading privileges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extraterritoriality?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of foreigners to be protected by the laws of their own nation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economic dependence?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 in where less developed nations exports raw materials in exchange for manufactured goods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did the people of Africa, Asia, and Latin America contribute to the global economy that emerged in the early 1900s?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200400"/>
            <a:ext cx="8229600" cy="4525963"/>
          </a:xfrm>
        </p:spPr>
        <p:txBody>
          <a:bodyPr/>
          <a:lstStyle/>
          <a:p>
            <a:r>
              <a:rPr lang="en-US" dirty="0" smtClean="0"/>
              <a:t>Labor and resources.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people benefitted the most from the global economy that emerged in the early 1900s?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229600" cy="4525963"/>
          </a:xfrm>
        </p:spPr>
        <p:txBody>
          <a:bodyPr/>
          <a:lstStyle/>
          <a:p>
            <a:r>
              <a:rPr lang="en-US" dirty="0" smtClean="0"/>
              <a:t>Industrialized powers of the west.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western powers what did modernization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Forcing people to accept western culture.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western imperialist nations try to modernize the lands they conquered?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Imposing western culture on subject people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western imperialism impact culture worldwide?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Pressured people to conform to western ways and believe in western superiority.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militarism help push Europe toward war?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glorified the military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alliances help push Europe toward war?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created powerful combinations of countries that nobody would dare attack.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the Industrial Revolution encourage imperialism?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a need for raw materials and markets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imperialism help push Europe toward war?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created tension between western powers.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nationalism help push Europe toward war?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felt strong pride in their nation and sought to prove themselves.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was the main purpose of the alliances formed between European nations in the early 1900s?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To discourage outside attacks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ruled Bosnia on the eve of WWI?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Austria-Hungary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was WWI more destructive than earlier wars?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weapons were more deadly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weapon contributed most to the stalemate on the western front?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 guns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weapon helped turn WWI into a global war?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Submarines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military technology impact fighting during WWI?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warfare created huge numbers of casualties.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 which side did the Ottoman Empire ally itself?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Powers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ended Russia’s involvement in WWI?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Russian Revolution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were the economic impacts of imperialism?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a global economy</a:t>
            </a:r>
          </a:p>
          <a:p>
            <a:r>
              <a:rPr lang="en-US" dirty="0" smtClean="0"/>
              <a:t>Disrupted local economies</a:t>
            </a:r>
          </a:p>
          <a:p>
            <a:r>
              <a:rPr lang="en-US" dirty="0" smtClean="0"/>
              <a:t>Created a modern banking system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role did women play in WWI?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kept their nations’ economies going during the war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 colonial people volunteer to fight in WWI?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expected their service to lead to citizenship or independence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were the conditions of the Treaty of Versailles?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Creation of new nations in central Europe, payment of reparations by Germany, end of the Ottoman Empire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three ways did total war affect ordinary citizens during WWI?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worked in factories to help the nations’ economies, resources were rationed, propaganda spread nationalism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mobilization?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Preparing forces for war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reparations?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Payments for war damages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neutrality?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of supporting neither side in a war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alliance?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agreement between two or more nations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propaganda?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spreading of ideas to promote a cause or damage an opposing cause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was the U.S. President during WWI?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Woodrow Wilson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was used as justification for imperialism?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</a:t>
            </a:r>
            <a:r>
              <a:rPr lang="en-US" dirty="0" smtClean="0"/>
              <a:t>Darwinism</a:t>
            </a:r>
          </a:p>
          <a:p>
            <a:r>
              <a:rPr lang="en-US" dirty="0" smtClean="0"/>
              <a:t>Christianity</a:t>
            </a:r>
          </a:p>
          <a:p>
            <a:r>
              <a:rPr lang="en-US" dirty="0" smtClean="0"/>
              <a:t>Economic</a:t>
            </a:r>
          </a:p>
          <a:p>
            <a:r>
              <a:rPr lang="en-US" smtClean="0"/>
              <a:t>Political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was the Austrian heir to the throne who was assassinated?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Archduke Franz Ferdinand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was the German monarch during WWI?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Kaiser Wilhelm II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was the French president during WWI?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Georges Clemenceau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was the leader of the Bolshevik Revolution in Russia?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Vladimir Lenin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was the last Russian czar who was forced to abdicate in 1917?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Czar Nicholas II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was the self-proclaimed Russian holy man and advisor to the royal family?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Gregory Rasputin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was the British prime minister during WWI?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David Lloyd George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were the political consequences of imperialism?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tension among western powers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were the causes of imperialism?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Europeans wanted natural resources</a:t>
            </a:r>
          </a:p>
          <a:p>
            <a:r>
              <a:rPr lang="en-US" dirty="0" smtClean="0"/>
              <a:t>Missionaries wanted to spread their religion</a:t>
            </a:r>
          </a:p>
          <a:p>
            <a:r>
              <a:rPr lang="en-US" dirty="0" smtClean="0"/>
              <a:t>They felt racially superior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 both Britain and Russia want to control Iran?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control Iran’s oil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imperialism?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Domination by one country of the politics, economics, and/or society of another country.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protectorate?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country with its own government but under the control of an outside power.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</TotalTime>
  <Words>748</Words>
  <Application>Microsoft Macintosh PowerPoint</Application>
  <PresentationFormat>On-screen Show (4:3)</PresentationFormat>
  <Paragraphs>98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Flow</vt:lpstr>
      <vt:lpstr>E.O. Study Guide</vt:lpstr>
      <vt:lpstr>How did the Industrial Revolution encourage imperialism?</vt:lpstr>
      <vt:lpstr>What were the economic impacts of imperialism?</vt:lpstr>
      <vt:lpstr>What was used as justification for imperialism?</vt:lpstr>
      <vt:lpstr>What were the political consequences of imperialism?</vt:lpstr>
      <vt:lpstr>What were the causes of imperialism?</vt:lpstr>
      <vt:lpstr>Why did both Britain and Russia want to control Iran?</vt:lpstr>
      <vt:lpstr>What is imperialism?</vt:lpstr>
      <vt:lpstr>What is a protectorate?</vt:lpstr>
      <vt:lpstr>What is a sphere of influence?</vt:lpstr>
      <vt:lpstr>What is extraterritoriality?</vt:lpstr>
      <vt:lpstr>What is economic dependence?</vt:lpstr>
      <vt:lpstr>What did the people of Africa, Asia, and Latin America contribute to the global economy that emerged in the early 1900s?</vt:lpstr>
      <vt:lpstr>What people benefitted the most from the global economy that emerged in the early 1900s?</vt:lpstr>
      <vt:lpstr>To western powers what did modernization mean?</vt:lpstr>
      <vt:lpstr>How did western imperialist nations try to modernize the lands they conquered?</vt:lpstr>
      <vt:lpstr>How did western imperialism impact culture worldwide?</vt:lpstr>
      <vt:lpstr>How did militarism help push Europe toward war?</vt:lpstr>
      <vt:lpstr>How did alliances help push Europe toward war?</vt:lpstr>
      <vt:lpstr>How did imperialism help push Europe toward war?</vt:lpstr>
      <vt:lpstr>How did nationalism help push Europe toward war?</vt:lpstr>
      <vt:lpstr>What was the main purpose of the alliances formed between European nations in the early 1900s?</vt:lpstr>
      <vt:lpstr>Who ruled Bosnia on the eve of WWI?</vt:lpstr>
      <vt:lpstr>Why was WWI more destructive than earlier wars?</vt:lpstr>
      <vt:lpstr>What weapon contributed most to the stalemate on the western front?</vt:lpstr>
      <vt:lpstr>What weapon helped turn WWI into a global war?</vt:lpstr>
      <vt:lpstr>How did military technology impact fighting during WWI?</vt:lpstr>
      <vt:lpstr>On which side did the Ottoman Empire ally itself?</vt:lpstr>
      <vt:lpstr>What ended Russia’s involvement in WWI?</vt:lpstr>
      <vt:lpstr>What role did women play in WWI?</vt:lpstr>
      <vt:lpstr>Why did colonial people volunteer to fight in WWI?</vt:lpstr>
      <vt:lpstr>What were the conditions of the Treaty of Versailles?</vt:lpstr>
      <vt:lpstr>What three ways did total war affect ordinary citizens during WWI?</vt:lpstr>
      <vt:lpstr>What is mobilization?</vt:lpstr>
      <vt:lpstr>What are reparations?</vt:lpstr>
      <vt:lpstr>What is neutrality?</vt:lpstr>
      <vt:lpstr>What is an alliance?</vt:lpstr>
      <vt:lpstr>What is propaganda?</vt:lpstr>
      <vt:lpstr>Who was the U.S. President during WWI?</vt:lpstr>
      <vt:lpstr>Who was the Austrian heir to the throne who was assassinated?</vt:lpstr>
      <vt:lpstr>Who was the German monarch during WWI?</vt:lpstr>
      <vt:lpstr>Who was the French president during WWI?</vt:lpstr>
      <vt:lpstr>Who was the leader of the Bolshevik Revolution in Russia?</vt:lpstr>
      <vt:lpstr>Who was the last Russian czar who was forced to abdicate in 1917?</vt:lpstr>
      <vt:lpstr>Who was the self-proclaimed Russian holy man and advisor to the royal family?</vt:lpstr>
      <vt:lpstr>Who was the British prime minister during WWI?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E.O. Study Guide</dc:title>
  <dc:creator>alexandra.thiessen</dc:creator>
  <cp:lastModifiedBy>Brenna dacey</cp:lastModifiedBy>
  <cp:revision>5</cp:revision>
  <dcterms:created xsi:type="dcterms:W3CDTF">2012-02-06T15:34:25Z</dcterms:created>
  <dcterms:modified xsi:type="dcterms:W3CDTF">2014-02-10T16:47:51Z</dcterms:modified>
</cp:coreProperties>
</file>