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0"/>
  </p:notesMasterIdLst>
  <p:handoutMasterIdLst>
    <p:handoutMasterId r:id="rId21"/>
  </p:handoutMasterIdLst>
  <p:sldIdLst>
    <p:sldId id="273" r:id="rId2"/>
    <p:sldId id="256" r:id="rId3"/>
    <p:sldId id="257" r:id="rId4"/>
    <p:sldId id="265" r:id="rId5"/>
    <p:sldId id="258" r:id="rId6"/>
    <p:sldId id="266" r:id="rId7"/>
    <p:sldId id="259" r:id="rId8"/>
    <p:sldId id="267" r:id="rId9"/>
    <p:sldId id="260" r:id="rId10"/>
    <p:sldId id="268" r:id="rId11"/>
    <p:sldId id="261" r:id="rId12"/>
    <p:sldId id="269" r:id="rId13"/>
    <p:sldId id="262" r:id="rId14"/>
    <p:sldId id="270" r:id="rId15"/>
    <p:sldId id="263" r:id="rId16"/>
    <p:sldId id="271" r:id="rId17"/>
    <p:sldId id="264" r:id="rId18"/>
    <p:sldId id="272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52" autoAdjust="0"/>
  </p:normalViewPr>
  <p:slideViewPr>
    <p:cSldViewPr snapToGrid="0" snapToObjects="1">
      <p:cViewPr>
        <p:scale>
          <a:sx n="81" d="100"/>
          <a:sy n="81" d="100"/>
        </p:scale>
        <p:origin x="-1208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F1ED8-0CD2-B445-BE9F-2DAFD153BC3B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11F1D-D5E7-C243-BA9F-648B25996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68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0A2D-572C-864A-983B-03F6E5082C23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A1978-9B16-CF41-A24A-417031E90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2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Leviathan-large</a:t>
            </a:r>
            <a:r>
              <a:rPr lang="en-US" baseline="0" dirty="0" smtClean="0"/>
              <a:t> sea monster</a:t>
            </a:r>
            <a:endParaRPr lang="en-US" baseline="0" dirty="0"/>
          </a:p>
          <a:p>
            <a:r>
              <a:rPr lang="en-US" baseline="0" dirty="0" smtClean="0"/>
              <a:t>People needed to be controlled or they would fight, rob, and oppress one another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7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0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Spent 21 years researching</a:t>
            </a:r>
          </a:p>
          <a:p>
            <a:r>
              <a:rPr lang="en-US" dirty="0" smtClean="0"/>
              <a:t>Was at one point censored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06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Francois-Marie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Arouet</a:t>
            </a:r>
            <a:endParaRPr lang="en-US" baseline="0" dirty="0" smtClean="0"/>
          </a:p>
          <a:p>
            <a:r>
              <a:rPr lang="en-US" baseline="0" dirty="0" smtClean="0"/>
              <a:t>He was imprisoned and exiled to England, continued to fight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2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Spent 25 years</a:t>
            </a:r>
            <a:r>
              <a:rPr lang="en-US" baseline="0" dirty="0" smtClean="0"/>
              <a:t> researching</a:t>
            </a:r>
            <a:endParaRPr lang="en-US" dirty="0" smtClean="0"/>
          </a:p>
          <a:p>
            <a:r>
              <a:rPr lang="en-US" dirty="0" smtClean="0"/>
              <a:t>Damaged his eyesight</a:t>
            </a:r>
          </a:p>
          <a:p>
            <a:r>
              <a:rPr lang="en-US" dirty="0" smtClean="0"/>
              <a:t>New ideas</a:t>
            </a:r>
            <a:r>
              <a:rPr lang="en-US" baseline="0" dirty="0" smtClean="0"/>
              <a:t> on government and religion</a:t>
            </a:r>
          </a:p>
          <a:p>
            <a:r>
              <a:rPr lang="en-US" baseline="0" dirty="0" smtClean="0"/>
              <a:t>Education for ALL</a:t>
            </a:r>
          </a:p>
          <a:p>
            <a:r>
              <a:rPr lang="en-US" baseline="0" dirty="0" smtClean="0"/>
              <a:t>French government thought it was an attack-threatened to excommunicate Roman Catholics who read or purchased it</a:t>
            </a:r>
          </a:p>
          <a:p>
            <a:r>
              <a:rPr lang="en-US" baseline="0" dirty="0" smtClean="0"/>
              <a:t>20,000 copies were printed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35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Grew up poor-never felt comfortable in the social</a:t>
            </a:r>
            <a:r>
              <a:rPr lang="en-US" baseline="0" dirty="0" smtClean="0"/>
              <a:t> world of Enlightenment thinkers</a:t>
            </a:r>
            <a:endParaRPr lang="en-US" dirty="0" smtClean="0"/>
          </a:p>
          <a:p>
            <a:r>
              <a:rPr lang="en-US" dirty="0" smtClean="0"/>
              <a:t>Evils of society-unequal distribution of property</a:t>
            </a:r>
          </a:p>
          <a:p>
            <a:r>
              <a:rPr lang="en-US" dirty="0" smtClean="0"/>
              <a:t>Encouraged revolutions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1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61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Supply and demand: suppliers seek to fill demand because of profits and economic </a:t>
            </a:r>
            <a:r>
              <a:rPr lang="en-US" dirty="0" err="1" smtClean="0"/>
              <a:t>reqards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1978-9B16-CF41-A24A-417031E90B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4A4FFF-09F4-8146-A9FA-25E3B73ECCBE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97EDF7-4322-9B4A-B298-E907A409E7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cloudbiography.com/bios/rousseau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cloudbiography.com/bios/smith-adam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lfYCAWIP0nU&amp;index=21&amp;list=PLXkSKL3uTUEnWhfAfIgFu804-DiDcsFDj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loudbiography.com/bios/locke-joh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loudbiography.com/bios/voltair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Why did philosophers during the Age of Enlightenment encourage the use of reason?</a:t>
            </a:r>
          </a:p>
          <a:p>
            <a:pPr lvl="1"/>
            <a:r>
              <a:rPr lang="en-US" dirty="0" smtClean="0"/>
              <a:t>To perfect society</a:t>
            </a:r>
          </a:p>
          <a:p>
            <a:pPr lvl="1"/>
            <a:r>
              <a:rPr lang="en-US" dirty="0" smtClean="0"/>
              <a:t>To rid of ignorance and superstition</a:t>
            </a:r>
          </a:p>
          <a:p>
            <a:r>
              <a:rPr lang="en-US" dirty="0" smtClean="0"/>
              <a:t>10. How did Enlightenment ideas spread?</a:t>
            </a:r>
          </a:p>
          <a:p>
            <a:pPr lvl="1"/>
            <a:r>
              <a:rPr lang="en-US" dirty="0" smtClean="0"/>
              <a:t>Books, salons, newspapers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7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Voltaire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Denis Diderot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6048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Produced a 28-volume </a:t>
            </a:r>
            <a:r>
              <a:rPr lang="en-US" u="sng" dirty="0" smtClean="0"/>
              <a:t>Encyclopedia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His goal was to change the general way of thinking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Articles in the </a:t>
            </a:r>
            <a:r>
              <a:rPr lang="en-US" u="sng" dirty="0" smtClean="0"/>
              <a:t>Encyclopedia </a:t>
            </a:r>
            <a:r>
              <a:rPr lang="en-US" dirty="0" smtClean="0"/>
              <a:t>denounced slavery, praised freedom of expression, and urged education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Attacked divine right and traditional religion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Helped spread Enlightenment ideas in Europe and the Americas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Diderot 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8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Jean-Jacques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56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People are basically good- they are corrupted by the evils of society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Wrote </a:t>
            </a:r>
            <a:r>
              <a:rPr lang="en-US" u="sng" dirty="0" smtClean="0"/>
              <a:t>The Social Contract- </a:t>
            </a:r>
            <a:r>
              <a:rPr lang="en-US" dirty="0" smtClean="0"/>
              <a:t>society placed too many limitations on peoples’ behavior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Government control is necessary but should be minimal with freely elected governments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Community should be </a:t>
            </a:r>
            <a:r>
              <a:rPr lang="en-US" b="1" u="sng" dirty="0" smtClean="0"/>
              <a:t>above</a:t>
            </a:r>
            <a:r>
              <a:rPr lang="en-US" dirty="0" smtClean="0"/>
              <a:t> individual interests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Hated all forms of political and economic oppression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6. “Man is born free, everywhere he is in chains.”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0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Rousseau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2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</a:t>
            </a:r>
            <a:r>
              <a:rPr lang="en-US" dirty="0" err="1" smtClean="0"/>
              <a:t>wollstonecraft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1728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Women were excluded from the ideas of a social contract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Well-known British social critic, wrote </a:t>
            </a:r>
            <a:r>
              <a:rPr lang="en-US" u="sng" dirty="0" smtClean="0"/>
              <a:t>A Vindication of the Rights of Women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Women should decide their own interests, not be dependent on their husbands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Equal education for boys and girls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Only education will give women the tools to participate in public life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7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Wollstonecraft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Adam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859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Wrote </a:t>
            </a:r>
            <a:r>
              <a:rPr lang="en-US" u="sng" dirty="0" smtClean="0"/>
              <a:t>The Wealth of Nations- </a:t>
            </a:r>
            <a:r>
              <a:rPr lang="en-US" dirty="0" smtClean="0"/>
              <a:t>a British economic essay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Free market should regulate business activity (NO government interference)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Economic growth is linked to supply and demand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Government’s role is to protect society, administer justice, and provide public works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His ideas gained influence in the Industrial Revolution and helped shape the economies of the 1800s.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4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Smith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2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Age of reason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Enlightened thinkers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0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76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1. Wrote </a:t>
            </a:r>
            <a:r>
              <a:rPr lang="en-US" u="sng" dirty="0" smtClean="0"/>
              <a:t>Leviathan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 People are naturally cruel, greedy, and selfish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3. “State of nature”- without laws life is solidary, poor, nasty, and short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4. Introduced the idea of a “social contract”- people give up state of nature for an organized society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5. Absolute monarchy is best government to impose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1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Hobbes 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7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9740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People are naturally reasonable and moral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Natural rights- rights that belong to all humans from birth (life, liberty, property)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Wrote </a:t>
            </a:r>
            <a:r>
              <a:rPr lang="en-US" u="sng" dirty="0" smtClean="0"/>
              <a:t>Two Treatises of Government</a:t>
            </a:r>
            <a:r>
              <a:rPr lang="en-US" dirty="0" smtClean="0"/>
              <a:t>- governments are formed to protect natural rights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Best government is a limited government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If the government violates natural rights, people have the right to overthrow 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Locke 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329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Wrote </a:t>
            </a:r>
            <a:r>
              <a:rPr lang="en-US" u="sng" dirty="0" smtClean="0"/>
              <a:t>The Spirit of the Laws- </a:t>
            </a:r>
            <a:r>
              <a:rPr lang="en-US" dirty="0" smtClean="0"/>
              <a:t>governments throughout history and from around the world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Admired Britain’s limited monarchy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Three branches of government (legislative, executive, judicial)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Separation of powers to protect liberty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Checks and balances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1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Montesquieu</a:t>
            </a:r>
            <a:br>
              <a:rPr lang="en-US" dirty="0" smtClean="0"/>
            </a:b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Voltaire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329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A </a:t>
            </a:r>
            <a:r>
              <a:rPr lang="en-US" i="1" dirty="0" smtClean="0"/>
              <a:t>Philosophe- </a:t>
            </a:r>
            <a:r>
              <a:rPr lang="en-US" dirty="0" smtClean="0"/>
              <a:t>lover of wisdom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Used wit to expose abuses of the day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Targeted corrupt officials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Hated the slave trade and religious prejudice – wanted religious tolerance (acceptance)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Was imprisoned, exiled, and his books were outlawed and burned</a:t>
            </a:r>
          </a:p>
          <a:p>
            <a:endParaRPr lang="en-US" dirty="0"/>
          </a:p>
          <a:p>
            <a:r>
              <a:rPr lang="en-US" b="1" dirty="0" smtClean="0"/>
              <a:t>Heavily influenced Ameri</a:t>
            </a:r>
            <a:r>
              <a:rPr lang="en-US" b="1" dirty="0"/>
              <a:t>c</a:t>
            </a:r>
            <a:r>
              <a:rPr lang="en-US" b="1" dirty="0" smtClean="0"/>
              <a:t>an and French Revolutions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943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716</TotalTime>
  <Words>714</Words>
  <Application>Microsoft Macintosh PowerPoint</Application>
  <PresentationFormat>On-screen Show (4:3)</PresentationFormat>
  <Paragraphs>156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WARM-UP</vt:lpstr>
      <vt:lpstr>Enlightened thinkers</vt:lpstr>
      <vt:lpstr>Thomas Hobbes</vt:lpstr>
      <vt:lpstr>Hobbes  Picture</vt:lpstr>
      <vt:lpstr>John Locke</vt:lpstr>
      <vt:lpstr>Locke  Picture</vt:lpstr>
      <vt:lpstr>Baron de Montesquieu</vt:lpstr>
      <vt:lpstr>Montesquieu picture</vt:lpstr>
      <vt:lpstr>Voltaire</vt:lpstr>
      <vt:lpstr>Voltaire picture</vt:lpstr>
      <vt:lpstr>Denis Diderot</vt:lpstr>
      <vt:lpstr>Diderot  picture</vt:lpstr>
      <vt:lpstr>Jean-Jacques Rousseau</vt:lpstr>
      <vt:lpstr>Rousseau picture</vt:lpstr>
      <vt:lpstr>Mary wollstonecraft</vt:lpstr>
      <vt:lpstr>Wollstonecraft picture</vt:lpstr>
      <vt:lpstr>Adam Smith</vt:lpstr>
      <vt:lpstr>Smith picture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Thiessen</dc:creator>
  <cp:lastModifiedBy>Kelly McVey</cp:lastModifiedBy>
  <cp:revision>27</cp:revision>
  <cp:lastPrinted>2012-09-26T20:15:04Z</cp:lastPrinted>
  <dcterms:created xsi:type="dcterms:W3CDTF">2012-09-12T17:55:56Z</dcterms:created>
  <dcterms:modified xsi:type="dcterms:W3CDTF">2015-09-30T16:17:34Z</dcterms:modified>
</cp:coreProperties>
</file>