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2"/>
  </p:notesMasterIdLst>
  <p:handoutMasterIdLst>
    <p:handoutMasterId r:id="rId33"/>
  </p:handoutMasterIdLst>
  <p:sldIdLst>
    <p:sldId id="285" r:id="rId2"/>
    <p:sldId id="28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74" r:id="rId11"/>
    <p:sldId id="264" r:id="rId12"/>
    <p:sldId id="279" r:id="rId13"/>
    <p:sldId id="275" r:id="rId14"/>
    <p:sldId id="265" r:id="rId15"/>
    <p:sldId id="271" r:id="rId16"/>
    <p:sldId id="266" r:id="rId17"/>
    <p:sldId id="270" r:id="rId18"/>
    <p:sldId id="267" r:id="rId19"/>
    <p:sldId id="286" r:id="rId20"/>
    <p:sldId id="287" r:id="rId21"/>
    <p:sldId id="282" r:id="rId22"/>
    <p:sldId id="283" r:id="rId23"/>
    <p:sldId id="284" r:id="rId24"/>
    <p:sldId id="269" r:id="rId25"/>
    <p:sldId id="273" r:id="rId26"/>
    <p:sldId id="290" r:id="rId27"/>
    <p:sldId id="292" r:id="rId28"/>
    <p:sldId id="288" r:id="rId29"/>
    <p:sldId id="289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3936B-2BE3-D44A-9124-CBBCBB91C046}" type="datetimeFigureOut">
              <a:rPr lang="en-US" smtClean="0"/>
              <a:t>9/17/15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1C77D-097E-A44F-A23D-E37A3BCE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54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42836-B646-7747-84B6-3ED9D6F65867}" type="datetimeFigureOut">
              <a:rPr lang="en-US" smtClean="0"/>
              <a:t>9/17/15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3DC32-C68B-B74A-9872-17EBDBED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4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r>
              <a:rPr lang="en-US" baseline="0" dirty="0" smtClean="0"/>
              <a:t> was limited by Parliament, but Parliament did what was asked of them by the monarchs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DC32-C68B-B74A-9872-17EBDBEDAB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7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Parliament wanted</a:t>
            </a:r>
            <a:r>
              <a:rPr lang="en-US" baseline="0" dirty="0" smtClean="0"/>
              <a:t> to discuss giving more money, James I dissolved Parliament.</a:t>
            </a:r>
            <a:endParaRPr lang="en-US" dirty="0" smtClean="0"/>
          </a:p>
          <a:p>
            <a:r>
              <a:rPr lang="en-US" dirty="0" smtClean="0"/>
              <a:t>James I clashed with dissenters, Protestants and Puritans, who wanted to “purify” society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DC32-C68B-B74A-9872-17EBDBEDAB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09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is asked to sign the</a:t>
            </a:r>
            <a:r>
              <a:rPr lang="en-US" baseline="0" dirty="0" smtClean="0"/>
              <a:t> Petition of Right to stop him from doing these things.  He agrees but then dissolves Parliament so he can do what he wants.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DC32-C68B-B74A-9872-17EBDBEDAB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67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Scots were angered by what</a:t>
            </a:r>
            <a:r>
              <a:rPr lang="en-US" baseline="0" dirty="0" smtClean="0"/>
              <a:t> they saw as the revival of Catholic practices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DC32-C68B-B74A-9872-17EBDBEDAB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9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Levellers</a:t>
            </a:r>
            <a:r>
              <a:rPr lang="en-US" dirty="0" smtClean="0"/>
              <a:t> were one</a:t>
            </a:r>
            <a:r>
              <a:rPr lang="en-US" baseline="0" dirty="0" smtClean="0"/>
              <a:t> group who thought the poor should have as much say in government as the wealthy</a:t>
            </a:r>
          </a:p>
          <a:p>
            <a:r>
              <a:rPr lang="en-US" baseline="0" dirty="0" smtClean="0"/>
              <a:t>Nobles were horrified at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DC32-C68B-B74A-9872-17EBDBEDAB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7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16F4895-C64C-3F43-900A-14AE51F23987}" type="datetimeFigureOut">
              <a:rPr lang="en-US" smtClean="0"/>
              <a:t>9/17/15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FB2669C-E832-524F-BF01-527C614E9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4895-C64C-3F43-900A-14AE51F23987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669C-E832-524F-BF01-527C614E9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4895-C64C-3F43-900A-14AE51F23987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669C-E832-524F-BF01-527C614E9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16F4895-C64C-3F43-900A-14AE51F23987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669C-E832-524F-BF01-527C614E9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16F4895-C64C-3F43-900A-14AE51F23987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FB2669C-E832-524F-BF01-527C614E9E6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6F4895-C64C-3F43-900A-14AE51F23987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FB2669C-E832-524F-BF01-527C614E9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16F4895-C64C-3F43-900A-14AE51F23987}" type="datetimeFigureOut">
              <a:rPr lang="en-US" smtClean="0"/>
              <a:t>9/17/15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FB2669C-E832-524F-BF01-527C614E9E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4895-C64C-3F43-900A-14AE51F23987}" type="datetimeFigureOut">
              <a:rPr lang="en-US" smtClean="0"/>
              <a:t>9/17/15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669C-E832-524F-BF01-527C614E9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6F4895-C64C-3F43-900A-14AE51F23987}" type="datetimeFigureOut">
              <a:rPr lang="en-US" smtClean="0"/>
              <a:t>9/17/15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FB2669C-E832-524F-BF01-527C614E9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16F4895-C64C-3F43-900A-14AE51F23987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FB2669C-E832-524F-BF01-527C614E9E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16F4895-C64C-3F43-900A-14AE51F23987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FB2669C-E832-524F-BF01-527C614E9E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16F4895-C64C-3F43-900A-14AE51F23987}" type="datetimeFigureOut">
              <a:rPr lang="en-US" smtClean="0"/>
              <a:t>9/17/15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FB2669C-E832-524F-BF01-527C614E9E6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0904"/>
            <a:ext cx="8229600" cy="544709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10.  Who is the Prussian monarch who used the army to strengthen the country?</a:t>
            </a:r>
          </a:p>
          <a:p>
            <a:pPr lvl="1"/>
            <a:r>
              <a:rPr lang="en-US" dirty="0" smtClean="0"/>
              <a:t>Frederick the Great</a:t>
            </a:r>
          </a:p>
          <a:p>
            <a:r>
              <a:rPr lang="en-US" dirty="0" smtClean="0"/>
              <a:t>11.  Who is the Russian monarch who carried social and economic reforms to modernize his country?  (HINT: westernization)</a:t>
            </a:r>
          </a:p>
          <a:p>
            <a:pPr lvl="1"/>
            <a:r>
              <a:rPr lang="en-US" dirty="0" smtClean="0"/>
              <a:t>Peter the Great</a:t>
            </a:r>
          </a:p>
          <a:p>
            <a:r>
              <a:rPr lang="en-US" dirty="0" smtClean="0"/>
              <a:t>12.  List two results of the Thirty Years’ War.</a:t>
            </a:r>
          </a:p>
          <a:p>
            <a:pPr lvl="1"/>
            <a:r>
              <a:rPr lang="en-US" dirty="0" smtClean="0"/>
              <a:t>Netherlands and Swiss Federation gained independence</a:t>
            </a:r>
          </a:p>
          <a:p>
            <a:pPr lvl="1"/>
            <a:r>
              <a:rPr lang="en-US" dirty="0" smtClean="0"/>
              <a:t>Depopulation in Germany</a:t>
            </a:r>
          </a:p>
          <a:p>
            <a:pPr lvl="1"/>
            <a:r>
              <a:rPr lang="en-US" dirty="0" smtClean="0"/>
              <a:t>Germany further divided</a:t>
            </a:r>
          </a:p>
          <a:p>
            <a:r>
              <a:rPr lang="en-US" dirty="0" smtClean="0"/>
              <a:t>13.  Peter the Great wanted to:</a:t>
            </a:r>
          </a:p>
          <a:p>
            <a:pPr lvl="1"/>
            <a:r>
              <a:rPr lang="en-US" dirty="0" smtClean="0"/>
              <a:t>Westernize </a:t>
            </a:r>
          </a:p>
          <a:p>
            <a:r>
              <a:rPr lang="en-US" dirty="0" smtClean="0"/>
              <a:t>14.  During the 1700s, which two nations battled to control the German states?</a:t>
            </a:r>
          </a:p>
          <a:p>
            <a:pPr lvl="1"/>
            <a:r>
              <a:rPr lang="en-US" dirty="0" smtClean="0"/>
              <a:t>Austria and Prussia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first, it seemed the </a:t>
            </a:r>
            <a:r>
              <a:rPr lang="en-US" i="1" dirty="0" smtClean="0"/>
              <a:t>Cavaliers</a:t>
            </a:r>
            <a:r>
              <a:rPr lang="en-US" dirty="0" smtClean="0"/>
              <a:t> would win</a:t>
            </a:r>
          </a:p>
          <a:p>
            <a:pPr lvl="1"/>
            <a:r>
              <a:rPr lang="en-US" dirty="0" smtClean="0"/>
              <a:t>Wealthy</a:t>
            </a:r>
          </a:p>
          <a:p>
            <a:pPr lvl="1"/>
            <a:r>
              <a:rPr lang="en-US" dirty="0" smtClean="0"/>
              <a:t>Well-trained</a:t>
            </a:r>
          </a:p>
          <a:p>
            <a:r>
              <a:rPr lang="en-US" dirty="0" smtClean="0"/>
              <a:t>However,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dirty="0" smtClean="0"/>
              <a:t>Roundheads</a:t>
            </a:r>
            <a:r>
              <a:rPr lang="en-US" dirty="0" smtClean="0"/>
              <a:t> were lead by Oliver Cromwell</a:t>
            </a:r>
          </a:p>
          <a:p>
            <a:pPr lvl="1"/>
            <a:r>
              <a:rPr lang="en-US" dirty="0" smtClean="0"/>
              <a:t>A skilled general</a:t>
            </a:r>
          </a:p>
          <a:p>
            <a:pPr lvl="1"/>
            <a:r>
              <a:rPr lang="en-US" dirty="0" smtClean="0"/>
              <a:t>Organized the “New Model Army”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197" y="4555204"/>
            <a:ext cx="1141803" cy="2302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907" y="1"/>
            <a:ext cx="1200093" cy="166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9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War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Outcome</a:t>
            </a:r>
          </a:p>
          <a:p>
            <a:pPr lvl="1"/>
            <a:r>
              <a:rPr lang="en-US" dirty="0" smtClean="0"/>
              <a:t>The </a:t>
            </a:r>
            <a:r>
              <a:rPr lang="en-US" b="1" u="sng" dirty="0" smtClean="0"/>
              <a:t>Roundheads</a:t>
            </a:r>
            <a:r>
              <a:rPr lang="en-US" dirty="0" smtClean="0"/>
              <a:t>, surprisingly, defeated the  Cavaliers in a series of battles</a:t>
            </a:r>
          </a:p>
          <a:p>
            <a:pPr lvl="1"/>
            <a:r>
              <a:rPr lang="en-US" dirty="0" smtClean="0"/>
              <a:t>King Charles I is captured and put on trial</a:t>
            </a:r>
          </a:p>
          <a:p>
            <a:pPr lvl="2"/>
            <a:r>
              <a:rPr lang="en-US" dirty="0" smtClean="0"/>
              <a:t>He is tried </a:t>
            </a:r>
            <a:r>
              <a:rPr lang="en-US" b="1" u="sng" dirty="0" smtClean="0"/>
              <a:t>for being a “tyrant, traitor, murderer, and public enemy”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084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ducationscotland.gov.uk/Images/Execution%20of%20Charles%20I%20280_tcm4-559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5" y="290945"/>
            <a:ext cx="6059631" cy="60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5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Charles I is </a:t>
            </a:r>
            <a:r>
              <a:rPr lang="en-US" b="1" u="sng" dirty="0" smtClean="0"/>
              <a:t>tried and executed by his own people</a:t>
            </a:r>
          </a:p>
          <a:p>
            <a:pPr lvl="1"/>
            <a:r>
              <a:rPr lang="en-US" dirty="0" smtClean="0"/>
              <a:t>This had never happened before</a:t>
            </a:r>
          </a:p>
          <a:p>
            <a:r>
              <a:rPr lang="en-US" dirty="0" smtClean="0"/>
              <a:t>English Civil War sent a clear signal that no ruler could claim absolute power and ignore the rule of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0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House of Commons </a:t>
            </a:r>
            <a:r>
              <a:rPr lang="en-US" b="1" u="sng" dirty="0" smtClean="0"/>
              <a:t>abolished the monarchy and declared England a republic</a:t>
            </a:r>
          </a:p>
          <a:p>
            <a:r>
              <a:rPr lang="en-US" dirty="0" smtClean="0"/>
              <a:t>Oliver Cromwell was chosen as the new leader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5122" name="Picture 2" descr="http://atwhistler.files.wordpress.com/2012/07/20-06-2012-oliver_cromwell_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722" y="4144778"/>
            <a:ext cx="2243278" cy="27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7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government faced many threats</a:t>
            </a:r>
          </a:p>
          <a:p>
            <a:pPr lvl="1"/>
            <a:r>
              <a:rPr lang="en-US" dirty="0" smtClean="0"/>
              <a:t>Uncrowned heir, Charles II</a:t>
            </a:r>
          </a:p>
          <a:p>
            <a:pPr lvl="1"/>
            <a:r>
              <a:rPr lang="en-US" dirty="0" err="1" smtClean="0"/>
              <a:t>Levellers</a:t>
            </a:r>
            <a:endParaRPr lang="en-US" dirty="0" smtClean="0"/>
          </a:p>
          <a:p>
            <a:pPr lvl="1"/>
            <a:r>
              <a:rPr lang="en-US" dirty="0" smtClean="0"/>
              <a:t>Had to exile Irish Catholics</a:t>
            </a:r>
          </a:p>
          <a:p>
            <a:r>
              <a:rPr lang="en-US" dirty="0" smtClean="0"/>
              <a:t>Oliver Cromwell gave himself the title Lord Protector and ruled through the army </a:t>
            </a:r>
            <a:r>
              <a:rPr lang="en-US" b="1" u="sng" dirty="0" smtClean="0"/>
              <a:t>to enforce stricter rules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46276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War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Oliver Cromwell and other Puritans wanted to make significant changes</a:t>
            </a:r>
          </a:p>
          <a:p>
            <a:pPr lvl="1"/>
            <a:r>
              <a:rPr lang="en-US" b="1" u="sng" dirty="0" smtClean="0"/>
              <a:t>Purify society</a:t>
            </a:r>
          </a:p>
          <a:p>
            <a:pPr lvl="1"/>
            <a:r>
              <a:rPr lang="en-US" b="1" u="sng" dirty="0" smtClean="0"/>
              <a:t>Fine those ignoring the Sabbath</a:t>
            </a:r>
          </a:p>
          <a:p>
            <a:pPr lvl="1"/>
            <a:r>
              <a:rPr lang="en-US" b="1" u="sng" dirty="0" smtClean="0"/>
              <a:t>Rid of dancing, taverns, gambling</a:t>
            </a:r>
          </a:p>
          <a:p>
            <a:pPr lvl="1"/>
            <a:r>
              <a:rPr lang="en-US" b="1" u="sng" dirty="0" smtClean="0"/>
              <a:t>Mandatory education</a:t>
            </a:r>
          </a:p>
          <a:p>
            <a:pPr lvl="1"/>
            <a:r>
              <a:rPr lang="en-US" b="1" u="sng" dirty="0" smtClean="0"/>
              <a:t>Better treatment of women</a:t>
            </a:r>
          </a:p>
          <a:p>
            <a:pPr lvl="2"/>
            <a:r>
              <a:rPr lang="en-US" dirty="0" smtClean="0"/>
              <a:t>Marriages based on love</a:t>
            </a:r>
          </a:p>
          <a:p>
            <a:pPr lvl="2"/>
            <a:r>
              <a:rPr lang="en-US" dirty="0" smtClean="0"/>
              <a:t>Women were allowed to preach sermons</a:t>
            </a:r>
          </a:p>
          <a:p>
            <a:pPr lvl="1"/>
            <a:r>
              <a:rPr lang="en-US" dirty="0" smtClean="0"/>
              <a:t>Did not allow Catholics to worship but did allow Jews to return to England after more than 350 years of exile</a:t>
            </a:r>
          </a:p>
        </p:txBody>
      </p:sp>
    </p:spTree>
    <p:extLst>
      <p:ext uri="{BB962C8B-B14F-4D97-AF65-F5344CB8AC3E}">
        <p14:creationId xmlns:p14="http://schemas.microsoft.com/office/powerpoint/2010/main" val="52331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Oliver Cromwell died in 1658, the Puritans lost their grip on England</a:t>
            </a:r>
          </a:p>
          <a:p>
            <a:pPr marL="457200" indent="-457200"/>
            <a:r>
              <a:rPr lang="en-US" b="1" u="sng" dirty="0" smtClean="0"/>
              <a:t>Many people were tired of military rule and Puritan ways</a:t>
            </a:r>
          </a:p>
          <a:p>
            <a:pPr marL="832104" lvl="1" indent="-457200"/>
            <a:r>
              <a:rPr lang="en-US" dirty="0" smtClean="0"/>
              <a:t>Charles II was allowed to rule England </a:t>
            </a:r>
            <a:endParaRPr lang="en-US" dirty="0"/>
          </a:p>
        </p:txBody>
      </p:sp>
      <p:pic>
        <p:nvPicPr>
          <p:cNvPr id="6146" name="Picture 2" descr="http://storage.canoe.ca/v1/blogs-prod-photos/e/1/8/c/8/e18c8efd6d613cbff60a6ee77ad3484f.jpg?stmp=1335751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9708"/>
            <a:ext cx="1717809" cy="22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7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Charles II was welcomed back to London</a:t>
            </a:r>
          </a:p>
          <a:p>
            <a:r>
              <a:rPr lang="en-US" dirty="0" smtClean="0"/>
              <a:t>He was a popular ruler and made positive changes</a:t>
            </a:r>
          </a:p>
          <a:p>
            <a:pPr lvl="1"/>
            <a:r>
              <a:rPr lang="en-US" dirty="0" smtClean="0"/>
              <a:t>Opened theaters and taverns</a:t>
            </a:r>
          </a:p>
          <a:p>
            <a:pPr lvl="1"/>
            <a:r>
              <a:rPr lang="en-US" dirty="0" smtClean="0"/>
              <a:t>Tolerated other religions</a:t>
            </a:r>
          </a:p>
          <a:p>
            <a:pPr lvl="1"/>
            <a:r>
              <a:rPr lang="en-US" dirty="0" smtClean="0"/>
              <a:t>Dealt well with Parliament</a:t>
            </a:r>
          </a:p>
          <a:p>
            <a:r>
              <a:rPr lang="en-US" dirty="0" smtClean="0"/>
              <a:t>However, he is still an absolute </a:t>
            </a:r>
          </a:p>
          <a:p>
            <a:pPr marL="64008" indent="0">
              <a:buNone/>
            </a:pPr>
            <a:r>
              <a:rPr lang="en-US" dirty="0" smtClean="0"/>
              <a:t>    monarch!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6052" y="4073760"/>
            <a:ext cx="1807948" cy="278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8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Execute or Keep?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through each statement</a:t>
            </a:r>
          </a:p>
          <a:p>
            <a:r>
              <a:rPr lang="en-US" dirty="0" smtClean="0"/>
              <a:t>Place it in the correct column: Execute or Keep</a:t>
            </a:r>
          </a:p>
          <a:p>
            <a:r>
              <a:rPr lang="en-US" dirty="0" smtClean="0"/>
              <a:t>Which side do you support?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3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209"/>
            <a:ext cx="8229600" cy="5080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Parliament</a:t>
            </a:r>
          </a:p>
          <a:p>
            <a:pPr lvl="1"/>
            <a:r>
              <a:rPr lang="en-US" b="1" u="sng" dirty="0" smtClean="0"/>
              <a:t>Check monarch’s power</a:t>
            </a:r>
          </a:p>
          <a:p>
            <a:r>
              <a:rPr lang="en-US" dirty="0" smtClean="0"/>
              <a:t>Charles I</a:t>
            </a:r>
          </a:p>
          <a:p>
            <a:pPr lvl="1"/>
            <a:r>
              <a:rPr lang="en-US" b="1" u="sng" dirty="0" smtClean="0"/>
              <a:t>Absolute monarch of England, executed</a:t>
            </a:r>
          </a:p>
          <a:p>
            <a:r>
              <a:rPr lang="en-US" dirty="0" smtClean="0"/>
              <a:t>Roundheads</a:t>
            </a:r>
          </a:p>
          <a:p>
            <a:pPr lvl="1"/>
            <a:r>
              <a:rPr lang="en-US" b="1" u="sng" dirty="0" smtClean="0"/>
              <a:t>Support Parliament</a:t>
            </a:r>
          </a:p>
          <a:p>
            <a:r>
              <a:rPr lang="en-US" dirty="0" smtClean="0"/>
              <a:t>Cavaliers</a:t>
            </a:r>
          </a:p>
          <a:p>
            <a:pPr lvl="1"/>
            <a:r>
              <a:rPr lang="en-US" b="1" u="sng" dirty="0" smtClean="0"/>
              <a:t>Support Charles I</a:t>
            </a:r>
          </a:p>
          <a:p>
            <a:r>
              <a:rPr lang="en-US" dirty="0"/>
              <a:t>Oliver Cromwell</a:t>
            </a:r>
          </a:p>
          <a:p>
            <a:pPr lvl="1"/>
            <a:r>
              <a:rPr lang="en-US" b="1" u="sng" dirty="0"/>
              <a:t>Leads Roundheads, rules England</a:t>
            </a:r>
          </a:p>
          <a:p>
            <a:pPr lvl="1"/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98663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15.  During the 1600s, the power of the English monarch was limited by:</a:t>
            </a:r>
          </a:p>
          <a:p>
            <a:pPr lvl="1"/>
            <a:r>
              <a:rPr lang="en-US" dirty="0" smtClean="0"/>
              <a:t>Parliament</a:t>
            </a:r>
          </a:p>
          <a:p>
            <a:r>
              <a:rPr lang="en-US" dirty="0" smtClean="0"/>
              <a:t>16.  Why did the English Civil War send so many shockwaves throughout Europe?</a:t>
            </a:r>
          </a:p>
          <a:p>
            <a:pPr lvl="1"/>
            <a:r>
              <a:rPr lang="en-US" dirty="0" smtClean="0"/>
              <a:t>First time a ruler had been tried and executed by his own people</a:t>
            </a:r>
          </a:p>
          <a:p>
            <a:r>
              <a:rPr lang="en-US" dirty="0" smtClean="0"/>
              <a:t>17.  Who was Oliver Cromwell?</a:t>
            </a:r>
          </a:p>
          <a:p>
            <a:pPr lvl="1"/>
            <a:r>
              <a:rPr lang="en-US" dirty="0" smtClean="0"/>
              <a:t>Leader of the Roundheads during the English Civil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4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RESTORATION TO GLORIOUS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II, Charles II’s brother, will inherit the throne</a:t>
            </a:r>
          </a:p>
          <a:p>
            <a:r>
              <a:rPr lang="en-US" dirty="0" smtClean="0"/>
              <a:t>He was not a well-liked or effective ruler</a:t>
            </a:r>
          </a:p>
          <a:p>
            <a:pPr lvl="1"/>
            <a:r>
              <a:rPr lang="en-US" dirty="0" smtClean="0"/>
              <a:t>Flaunted Catholic faith</a:t>
            </a:r>
          </a:p>
          <a:p>
            <a:pPr lvl="1"/>
            <a:r>
              <a:rPr lang="en-US" dirty="0" smtClean="0"/>
              <a:t>Suspended laws as he felt necessary</a:t>
            </a:r>
          </a:p>
          <a:p>
            <a:pPr lvl="1"/>
            <a:r>
              <a:rPr lang="en-US" dirty="0" smtClean="0"/>
              <a:t>Appointed Catholics to high offices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2442"/>
            <a:ext cx="1322182" cy="17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RESTORATION TO GLORIOUS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Parliament asked James’s Protestant daughter, Mary, and her Protestant husband, William II to rule after a “bloodless overthrow”</a:t>
            </a:r>
          </a:p>
          <a:p>
            <a:r>
              <a:rPr lang="en-US" dirty="0" smtClean="0"/>
              <a:t>This is known as the Glorious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5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69" y="867360"/>
            <a:ext cx="4255369" cy="548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RESTORATION TO GLORIOUS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they could be crowned, they had to sign the </a:t>
            </a:r>
            <a:r>
              <a:rPr lang="en-US" b="1" u="sng" dirty="0" smtClean="0"/>
              <a:t>English Bill of Rights</a:t>
            </a:r>
          </a:p>
          <a:p>
            <a:r>
              <a:rPr lang="en-US" dirty="0" smtClean="0"/>
              <a:t>This guaranteed </a:t>
            </a:r>
            <a:r>
              <a:rPr lang="en-US" b="1" u="sng" dirty="0" smtClean="0"/>
              <a:t>the superiority of Parliament over the monarchy</a:t>
            </a:r>
            <a:endParaRPr lang="en-US" dirty="0" smtClean="0"/>
          </a:p>
          <a:p>
            <a:pPr lvl="1"/>
            <a:r>
              <a:rPr lang="en-US" dirty="0" smtClean="0"/>
              <a:t>Parliament must meet regularly</a:t>
            </a:r>
          </a:p>
          <a:p>
            <a:pPr lvl="1"/>
            <a:r>
              <a:rPr lang="en-US" dirty="0" smtClean="0"/>
              <a:t>“Power over the purse”</a:t>
            </a:r>
          </a:p>
          <a:p>
            <a:pPr lvl="1"/>
            <a:r>
              <a:rPr lang="en-US" dirty="0" smtClean="0"/>
              <a:t>No Roman Catholic could rule again</a:t>
            </a:r>
          </a:p>
          <a:p>
            <a:pPr lvl="1"/>
            <a:r>
              <a:rPr lang="en-US" dirty="0" smtClean="0"/>
              <a:t>Habeas corpus</a:t>
            </a:r>
          </a:p>
          <a:p>
            <a:pPr lvl="1"/>
            <a:r>
              <a:rPr lang="en-US" dirty="0" smtClean="0"/>
              <a:t>Trial by jury</a:t>
            </a:r>
          </a:p>
        </p:txBody>
      </p:sp>
    </p:spTree>
    <p:extLst>
      <p:ext uri="{BB962C8B-B14F-4D97-AF65-F5344CB8AC3E}">
        <p14:creationId xmlns:p14="http://schemas.microsoft.com/office/powerpoint/2010/main" val="383357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RESTORATION TO GLORIOUS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Glorious Revolution does not create democracy but a </a:t>
            </a:r>
            <a:r>
              <a:rPr lang="en-US" b="1" u="sng" dirty="0" smtClean="0"/>
              <a:t>limited monarchy</a:t>
            </a:r>
          </a:p>
          <a:p>
            <a:pPr lvl="1"/>
            <a:r>
              <a:rPr lang="en-US" dirty="0" smtClean="0"/>
              <a:t>A constitution or legislative body limits the power of the monarch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7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through the new law</a:t>
            </a:r>
          </a:p>
          <a:p>
            <a:r>
              <a:rPr lang="en-US" dirty="0" smtClean="0"/>
              <a:t>Decide what it means</a:t>
            </a:r>
          </a:p>
          <a:p>
            <a:r>
              <a:rPr lang="en-US" dirty="0" smtClean="0"/>
              <a:t>Put it into your own words/modern language</a:t>
            </a:r>
          </a:p>
          <a:p>
            <a:r>
              <a:rPr lang="en-US" dirty="0" smtClean="0"/>
              <a:t>Have it approved</a:t>
            </a:r>
          </a:p>
          <a:p>
            <a:r>
              <a:rPr lang="en-US" dirty="0" smtClean="0"/>
              <a:t>Write it on large sheet of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1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document did William and Mary sign before they were allowed to take power?</a:t>
            </a:r>
          </a:p>
          <a:p>
            <a:pPr lvl="1"/>
            <a:r>
              <a:rPr lang="en-US" dirty="0" smtClean="0"/>
              <a:t>The English Bill of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3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Being Violated?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king attempts to imprison people who are going to vote for Oliver Cromwell.</a:t>
            </a:r>
          </a:p>
          <a:p>
            <a:r>
              <a:rPr lang="en-US" dirty="0" smtClean="0"/>
              <a:t>The king believes France is going to attack even though there is a declared peace.  He requires the townspeople to volunteer for the army.</a:t>
            </a:r>
          </a:p>
          <a:p>
            <a:r>
              <a:rPr lang="en-US" dirty="0" smtClean="0"/>
              <a:t>Parliament passes a law stating the consequence for stealing is death.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Being Violated?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king dissolves Parliament.</a:t>
            </a:r>
          </a:p>
          <a:p>
            <a:r>
              <a:rPr lang="en-US" dirty="0" smtClean="0"/>
              <a:t>Parliament implements an 11pm curfew for all English citizens.  The king decides to cancel the curfew.</a:t>
            </a:r>
          </a:p>
          <a:p>
            <a:r>
              <a:rPr lang="en-US" dirty="0" smtClean="0"/>
              <a:t>The king creates a law stating Protestants cannot have arms for protection.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0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TUDORS AND PARLIAMENT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England was ruled by the Tudor dynasty from 1485-1603</a:t>
            </a:r>
          </a:p>
          <a:p>
            <a:pPr lvl="1"/>
            <a:r>
              <a:rPr lang="en-US" dirty="0" smtClean="0"/>
              <a:t>Divine right</a:t>
            </a:r>
          </a:p>
          <a:p>
            <a:pPr lvl="1"/>
            <a:r>
              <a:rPr lang="en-US" dirty="0" smtClean="0"/>
              <a:t>Good relationship with Parliament</a:t>
            </a:r>
          </a:p>
          <a:p>
            <a:pPr lvl="1"/>
            <a:r>
              <a:rPr lang="en-US" dirty="0" smtClean="0"/>
              <a:t>Henry VIII constantly asked for money to fight wars</a:t>
            </a:r>
          </a:p>
          <a:p>
            <a:pPr lvl="1"/>
            <a:r>
              <a:rPr lang="en-US" dirty="0" smtClean="0"/>
              <a:t>Elizabeth I (Henry VIII’s daughter) also had good relationship with Parliament</a:t>
            </a:r>
          </a:p>
        </p:txBody>
      </p:sp>
    </p:spTree>
    <p:extLst>
      <p:ext uri="{BB962C8B-B14F-4D97-AF65-F5344CB8AC3E}">
        <p14:creationId xmlns:p14="http://schemas.microsoft.com/office/powerpoint/2010/main" val="44808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through the paragraphs</a:t>
            </a:r>
          </a:p>
          <a:p>
            <a:r>
              <a:rPr lang="en-US" dirty="0" smtClean="0"/>
              <a:t>Write the main idea and at least 2 </a:t>
            </a:r>
            <a:r>
              <a:rPr lang="en-US" smtClean="0"/>
              <a:t>supporting details!</a:t>
            </a:r>
          </a:p>
        </p:txBody>
      </p:sp>
    </p:spTree>
    <p:extLst>
      <p:ext uri="{BB962C8B-B14F-4D97-AF65-F5344CB8AC3E}">
        <p14:creationId xmlns:p14="http://schemas.microsoft.com/office/powerpoint/2010/main" val="378679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EARLY STUARTS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Elizabeth I dies without a direct heir</a:t>
            </a:r>
          </a:p>
          <a:p>
            <a:r>
              <a:rPr lang="en-US" dirty="0" smtClean="0"/>
              <a:t>Stuarts of Scotland become ruling family</a:t>
            </a:r>
          </a:p>
          <a:p>
            <a:pPr lvl="1"/>
            <a:r>
              <a:rPr lang="en-US" dirty="0" smtClean="0"/>
              <a:t>Were not popular</a:t>
            </a:r>
          </a:p>
          <a:p>
            <a:pPr lvl="1"/>
            <a:r>
              <a:rPr lang="en-US" dirty="0" smtClean="0"/>
              <a:t>Poor relationship with Parliament</a:t>
            </a:r>
          </a:p>
          <a:p>
            <a:pPr lvl="1"/>
            <a:r>
              <a:rPr lang="en-US" dirty="0" smtClean="0"/>
              <a:t>Problems inherited give way to “century of revolution”</a:t>
            </a:r>
          </a:p>
          <a:p>
            <a:pPr lvl="2"/>
            <a:r>
              <a:rPr lang="en-US" dirty="0" smtClean="0"/>
              <a:t>Parliament against the monarchy</a:t>
            </a:r>
          </a:p>
        </p:txBody>
      </p:sp>
    </p:spTree>
    <p:extLst>
      <p:ext uri="{BB962C8B-B14F-4D97-AF65-F5344CB8AC3E}">
        <p14:creationId xmlns:p14="http://schemas.microsoft.com/office/powerpoint/2010/main" val="243839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James I</a:t>
            </a:r>
          </a:p>
          <a:p>
            <a:pPr lvl="1"/>
            <a:r>
              <a:rPr lang="en-US" dirty="0" smtClean="0"/>
              <a:t>Argued with Parliament over </a:t>
            </a:r>
            <a:r>
              <a:rPr lang="en-US" b="1" u="sng" dirty="0" smtClean="0"/>
              <a:t>money, foreign policy, and divine right</a:t>
            </a:r>
          </a:p>
          <a:p>
            <a:pPr lvl="1"/>
            <a:endParaRPr lang="en-US" b="1" u="sng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766" y="3227490"/>
            <a:ext cx="2509234" cy="363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468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6106"/>
            <a:ext cx="4038600" cy="4525963"/>
          </a:xfrm>
        </p:spPr>
        <p:txBody>
          <a:bodyPr/>
          <a:lstStyle/>
          <a:p>
            <a:r>
              <a:rPr lang="en-US" dirty="0" smtClean="0"/>
              <a:t>Charles I</a:t>
            </a:r>
          </a:p>
          <a:p>
            <a:pPr lvl="1"/>
            <a:r>
              <a:rPr lang="en-US" dirty="0" smtClean="0"/>
              <a:t>James I’s son</a:t>
            </a:r>
          </a:p>
          <a:p>
            <a:pPr lvl="1"/>
            <a:r>
              <a:rPr lang="en-US" dirty="0" smtClean="0"/>
              <a:t>Inherits throne in 1625</a:t>
            </a:r>
          </a:p>
          <a:p>
            <a:pPr lvl="1"/>
            <a:r>
              <a:rPr lang="en-US" dirty="0" smtClean="0"/>
              <a:t>Behaves like an absolute monarch</a:t>
            </a:r>
          </a:p>
          <a:p>
            <a:pPr lvl="2"/>
            <a:r>
              <a:rPr lang="en-US" b="1" u="sng" dirty="0" smtClean="0"/>
              <a:t>Imprisons foes</a:t>
            </a:r>
          </a:p>
          <a:p>
            <a:pPr lvl="2"/>
            <a:r>
              <a:rPr lang="en-US" b="1" u="sng" dirty="0" smtClean="0"/>
              <a:t>Ignores Parliament</a:t>
            </a:r>
          </a:p>
          <a:p>
            <a:pPr lvl="2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403" r="1838"/>
          <a:stretch>
            <a:fillRect/>
          </a:stretch>
        </p:blipFill>
        <p:spPr bwMode="auto">
          <a:xfrm>
            <a:off x="5099219" y="1600200"/>
            <a:ext cx="3587581" cy="48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305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Charles I</a:t>
            </a:r>
          </a:p>
          <a:p>
            <a:pPr lvl="1"/>
            <a:r>
              <a:rPr lang="en-US" dirty="0" smtClean="0"/>
              <a:t>Rules without Parliament for 11 years</a:t>
            </a:r>
          </a:p>
          <a:p>
            <a:pPr lvl="1"/>
            <a:r>
              <a:rPr lang="en-US" dirty="0" smtClean="0"/>
              <a:t>Eventually, reassembles Parliament because he needs money to squash Scottish rebellion</a:t>
            </a:r>
          </a:p>
          <a:p>
            <a:pPr lvl="2"/>
            <a:r>
              <a:rPr lang="en-US" dirty="0" smtClean="0"/>
              <a:t>Parliament revolts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Long Parliament</a:t>
            </a:r>
          </a:p>
          <a:p>
            <a:pPr lvl="1"/>
            <a:r>
              <a:rPr lang="en-US" dirty="0" smtClean="0"/>
              <a:t>Met off and on from 1640 to 1653</a:t>
            </a:r>
          </a:p>
          <a:p>
            <a:pPr lvl="1"/>
            <a:r>
              <a:rPr lang="en-US" dirty="0" smtClean="0"/>
              <a:t>Declared it could not be dissolved without its own permission</a:t>
            </a:r>
          </a:p>
          <a:p>
            <a:pPr lvl="1"/>
            <a:r>
              <a:rPr lang="en-US" dirty="0" smtClean="0"/>
              <a:t>Effect:</a:t>
            </a:r>
          </a:p>
          <a:p>
            <a:pPr lvl="2"/>
            <a:r>
              <a:rPr lang="en-US" b="1" u="sng" dirty="0"/>
              <a:t>T</a:t>
            </a:r>
            <a:r>
              <a:rPr lang="en-US" b="1" u="sng" dirty="0" smtClean="0"/>
              <a:t>riggered the greatest political revolution in English history</a:t>
            </a:r>
          </a:p>
          <a:p>
            <a:pPr lvl="2"/>
            <a:endParaRPr lang="en-US" b="1" u="sng" dirty="0" smtClean="0"/>
          </a:p>
          <a:p>
            <a:pPr lvl="1"/>
            <a:endParaRPr lang="en-US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90" y="0"/>
            <a:ext cx="3380509" cy="236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77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English Civil War began when Charles I lashed back at Parliament</a:t>
            </a:r>
          </a:p>
          <a:p>
            <a:r>
              <a:rPr lang="en-US" dirty="0" smtClean="0"/>
              <a:t>Lasted from 1642-1649</a:t>
            </a:r>
          </a:p>
          <a:p>
            <a:r>
              <a:rPr lang="en-US" dirty="0" smtClean="0"/>
              <a:t>The war began </a:t>
            </a:r>
            <a:r>
              <a:rPr lang="en-US" b="1" u="sng" dirty="0" smtClean="0"/>
              <a:t>to challenge the power of absolute monarchs</a:t>
            </a:r>
            <a:endParaRPr lang="en-US" b="1" u="sng" dirty="0"/>
          </a:p>
        </p:txBody>
      </p:sp>
      <p:pic>
        <p:nvPicPr>
          <p:cNvPr id="2050" name="Picture 2" descr="http://www.vectis.co.uk/AuctionImages/430/569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27" y="4604696"/>
            <a:ext cx="2964873" cy="22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39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22744</TotalTime>
  <Words>1176</Words>
  <Application>Microsoft Macintosh PowerPoint</Application>
  <PresentationFormat>On-screen Show (4:3)</PresentationFormat>
  <Paragraphs>173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Verve</vt:lpstr>
      <vt:lpstr>Warm-Ups</vt:lpstr>
      <vt:lpstr>Key Players</vt:lpstr>
      <vt:lpstr>THE TUDORS AND PARLIAMENT</vt:lpstr>
      <vt:lpstr>THE EARLY STUARTS</vt:lpstr>
      <vt:lpstr>Before the War</vt:lpstr>
      <vt:lpstr>Before the War</vt:lpstr>
      <vt:lpstr>Before the War</vt:lpstr>
      <vt:lpstr>Before the War</vt:lpstr>
      <vt:lpstr>During the War</vt:lpstr>
      <vt:lpstr>During the War</vt:lpstr>
      <vt:lpstr>During the War</vt:lpstr>
      <vt:lpstr>PowerPoint Presentation</vt:lpstr>
      <vt:lpstr>During the War</vt:lpstr>
      <vt:lpstr>After the War</vt:lpstr>
      <vt:lpstr>After the War</vt:lpstr>
      <vt:lpstr>After the War</vt:lpstr>
      <vt:lpstr>After the War</vt:lpstr>
      <vt:lpstr>AFTER THE WAR</vt:lpstr>
      <vt:lpstr>Activity: Execute or Keep?</vt:lpstr>
      <vt:lpstr>Warm-Ups</vt:lpstr>
      <vt:lpstr>FROM RESTORATION TO GLORIOUS REVOLUTION</vt:lpstr>
      <vt:lpstr>FROM RESTORATION TO GLORIOUS REVOLUTION</vt:lpstr>
      <vt:lpstr>PowerPoint Presentation</vt:lpstr>
      <vt:lpstr>FROM RESTORATION TO GLORIOUS REVOLUTION</vt:lpstr>
      <vt:lpstr>FROM RESTORATION TO GLORIOUS REVOLUTION</vt:lpstr>
      <vt:lpstr>Activity</vt:lpstr>
      <vt:lpstr>Warm-Up</vt:lpstr>
      <vt:lpstr>What’s Being Violated?</vt:lpstr>
      <vt:lpstr>What’s Being Violated?</vt:lpstr>
      <vt:lpstr>RAP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TUDORS AND PARLIAMENT</dc:title>
  <dc:creator>Brenna dacey</dc:creator>
  <cp:lastModifiedBy>Brenna dacey</cp:lastModifiedBy>
  <cp:revision>74</cp:revision>
  <cp:lastPrinted>2013-09-27T19:05:24Z</cp:lastPrinted>
  <dcterms:created xsi:type="dcterms:W3CDTF">2012-09-20T13:49:36Z</dcterms:created>
  <dcterms:modified xsi:type="dcterms:W3CDTF">2015-09-20T15:28:06Z</dcterms:modified>
</cp:coreProperties>
</file>