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2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F9054C-C833-964B-8495-E5630F62A33F}" type="datetimeFigureOut">
              <a:rPr lang="en-US" smtClean="0"/>
              <a:t>1/28/15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88712D-584E-6548-9B3D-0BF899CC35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WWI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1917, 3 years into the war, morale of the troops and civilians had begun to collapse</a:t>
            </a:r>
          </a:p>
          <a:p>
            <a:r>
              <a:rPr lang="en-US" dirty="0" smtClean="0"/>
              <a:t>Countries faced several difficulties:</a:t>
            </a:r>
          </a:p>
          <a:p>
            <a:pPr lvl="1"/>
            <a:r>
              <a:rPr lang="en-US" b="1" u="sng" dirty="0" smtClean="0"/>
              <a:t>Bankruptcy</a:t>
            </a:r>
          </a:p>
          <a:p>
            <a:pPr lvl="1"/>
            <a:r>
              <a:rPr lang="en-US" b="1" u="sng" dirty="0" smtClean="0"/>
              <a:t>Casualties </a:t>
            </a:r>
          </a:p>
          <a:p>
            <a:pPr lvl="1"/>
            <a:r>
              <a:rPr lang="en-US" b="1" u="sng" dirty="0" smtClean="0"/>
              <a:t>Food shortages</a:t>
            </a:r>
          </a:p>
          <a:p>
            <a:pPr lvl="1"/>
            <a:r>
              <a:rPr lang="en-US" b="1" u="sng" dirty="0" smtClean="0"/>
              <a:t>Failure of generals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9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years of war had hit Russia especially hard</a:t>
            </a:r>
          </a:p>
          <a:p>
            <a:r>
              <a:rPr lang="en-US" b="1" u="sng" dirty="0" smtClean="0"/>
              <a:t>Stories of incompetent generals and corruption and food shortages</a:t>
            </a:r>
            <a:r>
              <a:rPr lang="en-US" b="1" dirty="0" smtClean="0"/>
              <a:t> </a:t>
            </a:r>
            <a:r>
              <a:rPr lang="en-US" dirty="0" smtClean="0"/>
              <a:t>made those in Russia angry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3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Riots broke out and lead to the overthrow of the czar</a:t>
            </a:r>
          </a:p>
          <a:p>
            <a:r>
              <a:rPr lang="en-US" dirty="0" smtClean="0"/>
              <a:t>At first, the Allied Powers welcomed this</a:t>
            </a:r>
          </a:p>
          <a:p>
            <a:pPr lvl="1"/>
            <a:r>
              <a:rPr lang="en-US" b="1" u="sng" dirty="0" smtClean="0"/>
              <a:t>Thought Russia would become democratic and be a better ally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8573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</a:t>
            </a:r>
            <a:r>
              <a:rPr lang="en-US" b="1" u="sng" dirty="0" smtClean="0"/>
              <a:t>Vladimir Lenin</a:t>
            </a:r>
            <a:r>
              <a:rPr lang="en-US" dirty="0" smtClean="0"/>
              <a:t>, the new leader after the czar had other plans</a:t>
            </a:r>
          </a:p>
          <a:p>
            <a:pPr lvl="1"/>
            <a:r>
              <a:rPr lang="en-US" dirty="0" smtClean="0"/>
              <a:t>He promised to pull Russian troops out of the war</a:t>
            </a:r>
          </a:p>
          <a:p>
            <a:r>
              <a:rPr lang="en-US" dirty="0" smtClean="0"/>
              <a:t>In 1918, Lenin signed the </a:t>
            </a:r>
            <a:r>
              <a:rPr lang="en-US" b="1" u="sng" dirty="0" smtClean="0"/>
              <a:t>Treaty of Brest-Litovsk</a:t>
            </a:r>
            <a:r>
              <a:rPr lang="en-US" b="1" dirty="0" smtClean="0"/>
              <a:t> </a:t>
            </a:r>
            <a:r>
              <a:rPr lang="en-US" dirty="0" smtClean="0"/>
              <a:t>with Germany</a:t>
            </a:r>
          </a:p>
          <a:p>
            <a:pPr lvl="1"/>
            <a:r>
              <a:rPr lang="en-US" dirty="0" smtClean="0"/>
              <a:t>Russia was no longer involved in WWI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428" y="-44450"/>
            <a:ext cx="1390572" cy="206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7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Russia’s withdrawal had an immediate impact and was especially positive for Germany</a:t>
            </a:r>
          </a:p>
          <a:p>
            <a:pPr lvl="1"/>
            <a:r>
              <a:rPr lang="en-US" b="1" u="sng" dirty="0" smtClean="0"/>
              <a:t>Germany could focus efforts and troops on the Western Front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5853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698500"/>
            <a:ext cx="8128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9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Enters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Germany would soon face another enemy</a:t>
            </a:r>
          </a:p>
          <a:p>
            <a:r>
              <a:rPr lang="en-US" dirty="0" smtClean="0"/>
              <a:t>The United States entered WWI on the side of the Allied Powers in 1918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5929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1574</TotalTime>
  <Words>195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THE END OF WWI</vt:lpstr>
      <vt:lpstr>Collapsing Morale</vt:lpstr>
      <vt:lpstr>Revolution in Russia</vt:lpstr>
      <vt:lpstr>Revolution in Russia</vt:lpstr>
      <vt:lpstr>Revolution in Russia</vt:lpstr>
      <vt:lpstr>Russian Revolution</vt:lpstr>
      <vt:lpstr>PowerPoint Presentation</vt:lpstr>
      <vt:lpstr>U.S. Enters the War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WWI</dc:title>
  <dc:creator>Brenna dacey</dc:creator>
  <cp:lastModifiedBy>Kelly McVey</cp:lastModifiedBy>
  <cp:revision>16</cp:revision>
  <dcterms:created xsi:type="dcterms:W3CDTF">2014-01-30T14:40:57Z</dcterms:created>
  <dcterms:modified xsi:type="dcterms:W3CDTF">2015-01-28T19:35:27Z</dcterms:modified>
</cp:coreProperties>
</file>