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7" d="100"/>
          <a:sy n="47" d="100"/>
        </p:scale>
        <p:origin x="-22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526E8-9CAD-8647-A69B-971AD3FFAEC5}" type="datetimeFigureOut">
              <a:rPr lang="en-US" smtClean="0"/>
              <a:t>2/9/15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E7B15-D3B2-DE4F-8497-A448B392313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526E8-9CAD-8647-A69B-971AD3FFAEC5}" type="datetimeFigureOut">
              <a:rPr lang="en-US" smtClean="0"/>
              <a:t>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E7B15-D3B2-DE4F-8497-A448B39231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526E8-9CAD-8647-A69B-971AD3FFAEC5}" type="datetimeFigureOut">
              <a:rPr lang="en-US" smtClean="0"/>
              <a:t>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E7B15-D3B2-DE4F-8497-A448B39231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526E8-9CAD-8647-A69B-971AD3FFAEC5}" type="datetimeFigureOut">
              <a:rPr lang="en-US" smtClean="0"/>
              <a:t>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E7B15-D3B2-DE4F-8497-A448B39231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526E8-9CAD-8647-A69B-971AD3FFAEC5}" type="datetimeFigureOut">
              <a:rPr lang="en-US" smtClean="0"/>
              <a:t>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E7B15-D3B2-DE4F-8497-A448B392313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526E8-9CAD-8647-A69B-971AD3FFAEC5}" type="datetimeFigureOut">
              <a:rPr lang="en-US" smtClean="0"/>
              <a:t>2/9/15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E7B15-D3B2-DE4F-8497-A448B39231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526E8-9CAD-8647-A69B-971AD3FFAEC5}" type="datetimeFigureOut">
              <a:rPr lang="en-US" smtClean="0"/>
              <a:t>2/9/15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E7B15-D3B2-DE4F-8497-A448B39231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526E8-9CAD-8647-A69B-971AD3FFAEC5}" type="datetimeFigureOut">
              <a:rPr lang="en-US" smtClean="0"/>
              <a:t>2/9/15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EE7B15-D3B2-DE4F-8497-A448B392313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526E8-9CAD-8647-A69B-971AD3FFAEC5}" type="datetimeFigureOut">
              <a:rPr lang="en-US" smtClean="0"/>
              <a:t>2/9/15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E7B15-D3B2-DE4F-8497-A448B39231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526E8-9CAD-8647-A69B-971AD3FFAEC5}" type="datetimeFigureOut">
              <a:rPr lang="en-US" smtClean="0"/>
              <a:t>2/9/15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8EE7B15-D3B2-DE4F-8497-A448B39231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F2526E8-9CAD-8647-A69B-971AD3FFAEC5}" type="datetimeFigureOut">
              <a:rPr lang="en-US" smtClean="0"/>
              <a:t>2/9/15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E7B15-D3B2-DE4F-8497-A448B39231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F2526E8-9CAD-8647-A69B-971AD3FFAEC5}" type="datetimeFigureOut">
              <a:rPr lang="en-US" smtClean="0"/>
              <a:t>2/9/15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8EE7B15-D3B2-DE4F-8497-A448B392313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EO 6 VOCABULARY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460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Genocide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Holocaust is considered a </a:t>
            </a:r>
            <a:r>
              <a:rPr lang="en-US" b="1" u="sng" dirty="0" smtClean="0"/>
              <a:t>genocide</a:t>
            </a:r>
            <a:r>
              <a:rPr lang="en-US" dirty="0" smtClean="0"/>
              <a:t>.</a:t>
            </a:r>
          </a:p>
          <a:p>
            <a:r>
              <a:rPr lang="en-US" dirty="0" smtClean="0"/>
              <a:t>Definition: Deliberate attempt to destroy an entire religious or ethnic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86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Iron Curtain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WWII there was “</a:t>
            </a:r>
            <a:r>
              <a:rPr lang="en-US" b="1" u="sng" dirty="0" smtClean="0"/>
              <a:t>iron curtain</a:t>
            </a:r>
            <a:r>
              <a:rPr lang="en-US" dirty="0" smtClean="0"/>
              <a:t>” that divided the Soviet Union and the rest of the world.</a:t>
            </a:r>
          </a:p>
          <a:p>
            <a:r>
              <a:rPr lang="en-US" dirty="0" smtClean="0"/>
              <a:t>Definition: Symbolic division between communism and democracy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687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Mandate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WWI several nations became part of the </a:t>
            </a:r>
            <a:r>
              <a:rPr lang="en-US" b="1" u="sng" dirty="0" smtClean="0"/>
              <a:t>mandate system</a:t>
            </a:r>
            <a:r>
              <a:rPr lang="en-US" dirty="0" smtClean="0"/>
              <a:t>.</a:t>
            </a:r>
          </a:p>
          <a:p>
            <a:r>
              <a:rPr lang="en-US" dirty="0" smtClean="0"/>
              <a:t>Definition: Territories that are governed by a western power (member of the League of Nations)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417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Pacifism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hippies believe in</a:t>
            </a:r>
            <a:r>
              <a:rPr lang="en-US" b="1" dirty="0" smtClean="0"/>
              <a:t> </a:t>
            </a:r>
            <a:r>
              <a:rPr lang="en-US" b="1" u="sng" dirty="0" smtClean="0"/>
              <a:t>pacifism</a:t>
            </a:r>
            <a:r>
              <a:rPr lang="en-US" dirty="0" smtClean="0"/>
              <a:t>.</a:t>
            </a:r>
          </a:p>
          <a:p>
            <a:r>
              <a:rPr lang="en-US" dirty="0" smtClean="0"/>
              <a:t>Definition: Opposition to all war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99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Passive Resistance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Gandhi practiced </a:t>
            </a:r>
            <a:r>
              <a:rPr lang="en-US" b="1" u="sng" dirty="0" smtClean="0"/>
              <a:t>passive resistance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Definition: Non-violent protests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396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Reparations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Germany was forced to pay </a:t>
            </a:r>
            <a:r>
              <a:rPr lang="en-US" b="1" u="sng" dirty="0" smtClean="0"/>
              <a:t>reparations</a:t>
            </a:r>
            <a:r>
              <a:rPr lang="en-US" dirty="0" smtClean="0"/>
              <a:t> after WWI.</a:t>
            </a:r>
          </a:p>
          <a:p>
            <a:r>
              <a:rPr lang="en-US" dirty="0" smtClean="0"/>
              <a:t>Definition: Payment for war damages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732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WWI Ends (15 points)</a:t>
            </a:r>
          </a:p>
          <a:p>
            <a:r>
              <a:rPr lang="en-US" dirty="0" smtClean="0"/>
              <a:t>Treaty of Versailles (20 points)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4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Appeasement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European rulers chose to adopt a policy of </a:t>
            </a:r>
            <a:r>
              <a:rPr lang="en-US" b="1" u="sng" dirty="0" smtClean="0"/>
              <a:t>appeasement</a:t>
            </a:r>
            <a:r>
              <a:rPr lang="en-US" dirty="0" smtClean="0"/>
              <a:t> towards Hitler.</a:t>
            </a:r>
          </a:p>
          <a:p>
            <a:r>
              <a:rPr lang="en-US" dirty="0" smtClean="0"/>
              <a:t>Definition: Policy of giving in to an aggressor’s demands in order to keep the peace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060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Blitzkrieg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German army implemented </a:t>
            </a:r>
            <a:r>
              <a:rPr lang="en-US" b="1" u="sng" dirty="0" smtClean="0"/>
              <a:t>blitzkrieg</a:t>
            </a:r>
            <a:r>
              <a:rPr lang="en-US" dirty="0" smtClean="0"/>
              <a:t> during WWII.</a:t>
            </a:r>
          </a:p>
          <a:p>
            <a:r>
              <a:rPr lang="en-US" dirty="0" smtClean="0"/>
              <a:t>Definition: Lightning war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130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Chancellor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Otto von Bismarck was </a:t>
            </a:r>
            <a:r>
              <a:rPr lang="en-US" b="1" u="sng" dirty="0" smtClean="0"/>
              <a:t>chancellor</a:t>
            </a:r>
            <a:r>
              <a:rPr lang="en-US" dirty="0" smtClean="0"/>
              <a:t> of Germany.</a:t>
            </a:r>
          </a:p>
          <a:p>
            <a:r>
              <a:rPr lang="en-US" dirty="0" smtClean="0"/>
              <a:t>Definition: Prime minister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959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Containment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U.S. adopted a policy of </a:t>
            </a:r>
            <a:r>
              <a:rPr lang="en-US" b="1" u="sng" dirty="0" smtClean="0"/>
              <a:t>containment</a:t>
            </a:r>
            <a:r>
              <a:rPr lang="en-US" dirty="0" smtClean="0"/>
              <a:t> towards the Soviet Union after WWII.</a:t>
            </a:r>
          </a:p>
          <a:p>
            <a:r>
              <a:rPr lang="en-US" dirty="0" smtClean="0"/>
              <a:t>Definition: U.S. policy to stop the spread of communism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449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Joseph Stalin is sometimes viewed as a former </a:t>
            </a:r>
            <a:r>
              <a:rPr lang="en-US" b="1" u="sng" dirty="0" smtClean="0"/>
              <a:t>dictator</a:t>
            </a:r>
            <a:r>
              <a:rPr lang="en-US" dirty="0" smtClean="0"/>
              <a:t> of Russia.</a:t>
            </a:r>
          </a:p>
          <a:p>
            <a:r>
              <a:rPr lang="en-US" dirty="0" smtClean="0"/>
              <a:t>Definition: An oppressive ruler who abuses their power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895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Depression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U.S. suffered an </a:t>
            </a:r>
            <a:r>
              <a:rPr lang="en-US" b="1" u="sng" dirty="0" smtClean="0"/>
              <a:t>economic depression</a:t>
            </a:r>
            <a:r>
              <a:rPr lang="en-US" dirty="0" smtClean="0"/>
              <a:t> in the 1930s.</a:t>
            </a:r>
          </a:p>
          <a:p>
            <a:r>
              <a:rPr lang="en-US" dirty="0" smtClean="0"/>
              <a:t>Definition: A downturn in economic activity</a:t>
            </a:r>
          </a:p>
          <a:p>
            <a:pPr lvl="1"/>
            <a:r>
              <a:rPr lang="en-US" dirty="0" smtClean="0"/>
              <a:t>High unemployment</a:t>
            </a:r>
          </a:p>
          <a:p>
            <a:pPr lvl="1"/>
            <a:r>
              <a:rPr lang="en-US" dirty="0" smtClean="0"/>
              <a:t>Bankruptcies </a:t>
            </a:r>
          </a:p>
          <a:p>
            <a:pPr lvl="1"/>
            <a:r>
              <a:rPr lang="en-US" dirty="0" smtClean="0"/>
              <a:t>Inflation</a:t>
            </a:r>
          </a:p>
        </p:txBody>
      </p:sp>
    </p:spTree>
    <p:extLst>
      <p:ext uri="{BB962C8B-B14F-4D97-AF65-F5344CB8AC3E}">
        <p14:creationId xmlns:p14="http://schemas.microsoft.com/office/powerpoint/2010/main" val="2213933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Emperor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Hirohito was </a:t>
            </a:r>
            <a:r>
              <a:rPr lang="en-US" b="1" u="sng" dirty="0" smtClean="0"/>
              <a:t>emperor</a:t>
            </a:r>
            <a:r>
              <a:rPr lang="en-US" dirty="0" smtClean="0"/>
              <a:t> of Japan during WWII.</a:t>
            </a:r>
          </a:p>
          <a:p>
            <a:r>
              <a:rPr lang="en-US" dirty="0" smtClean="0"/>
              <a:t>Definition: Ruler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958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Fascism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Italy had a </a:t>
            </a:r>
            <a:r>
              <a:rPr lang="en-US" b="1" u="sng" dirty="0" smtClean="0"/>
              <a:t>fascist</a:t>
            </a:r>
            <a:r>
              <a:rPr lang="en-US" dirty="0" smtClean="0"/>
              <a:t> government during WWII.</a:t>
            </a:r>
          </a:p>
          <a:p>
            <a:r>
              <a:rPr lang="en-US" dirty="0" smtClean="0"/>
              <a:t>Definition: Authoritarian government, blind loyalty to the state, limits individual freedom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830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chnic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Technic.thmx</Template>
  <TotalTime>611</TotalTime>
  <Words>302</Words>
  <Application>Microsoft Macintosh PowerPoint</Application>
  <PresentationFormat>On-screen Show (4:3)</PresentationFormat>
  <Paragraphs>48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Technic</vt:lpstr>
      <vt:lpstr>EO 6 VOCABULARY</vt:lpstr>
      <vt:lpstr>Appeasement</vt:lpstr>
      <vt:lpstr>Blitzkrieg</vt:lpstr>
      <vt:lpstr>Chancellor</vt:lpstr>
      <vt:lpstr>Containment</vt:lpstr>
      <vt:lpstr>Dictator</vt:lpstr>
      <vt:lpstr>Economic Depression</vt:lpstr>
      <vt:lpstr>Emperor</vt:lpstr>
      <vt:lpstr>Fascism</vt:lpstr>
      <vt:lpstr>Genocide</vt:lpstr>
      <vt:lpstr>Iron Curtain</vt:lpstr>
      <vt:lpstr>Mandate System</vt:lpstr>
      <vt:lpstr>Pacifism</vt:lpstr>
      <vt:lpstr>Passive Resistance</vt:lpstr>
      <vt:lpstr>Reparations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EO 6 VOCABULARY</dc:title>
  <dc:creator>Brenna dacey</dc:creator>
  <cp:lastModifiedBy>Kelly McVey</cp:lastModifiedBy>
  <cp:revision>8</cp:revision>
  <dcterms:created xsi:type="dcterms:W3CDTF">2014-02-12T14:41:17Z</dcterms:created>
  <dcterms:modified xsi:type="dcterms:W3CDTF">2015-02-09T21:25:45Z</dcterms:modified>
</cp:coreProperties>
</file>