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8"/>
  </p:handoutMasterIdLst>
  <p:sldIdLst>
    <p:sldId id="256" r:id="rId2"/>
    <p:sldId id="257" r:id="rId3"/>
    <p:sldId id="258" r:id="rId4"/>
    <p:sldId id="266" r:id="rId5"/>
    <p:sldId id="267" r:id="rId6"/>
    <p:sldId id="268" r:id="rId7"/>
    <p:sldId id="259" r:id="rId8"/>
    <p:sldId id="260" r:id="rId9"/>
    <p:sldId id="261" r:id="rId10"/>
    <p:sldId id="262" r:id="rId11"/>
    <p:sldId id="263" r:id="rId12"/>
    <p:sldId id="269" r:id="rId13"/>
    <p:sldId id="264" r:id="rId14"/>
    <p:sldId id="265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clrMode="bw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22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82C602-FD20-3B40-A589-8F1808F3AD65}" type="datetimeFigureOut">
              <a:rPr lang="en-US" smtClean="0"/>
              <a:t>1/8/14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0FAF50-C55F-9B40-AA79-7A1FAF7C2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0239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1/7/14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1/7/14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1/7/14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1/7/14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1/7/14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1/7/14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1/7/14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1/7/14</a:t>
            </a:fld>
            <a:endParaRPr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E.O. 5 VOCABULARY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1647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Neutrality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Initially, Italy declared its </a:t>
            </a:r>
            <a:r>
              <a:rPr lang="en-US" b="1" u="sng" dirty="0" smtClean="0"/>
              <a:t>neutrality</a:t>
            </a:r>
            <a:r>
              <a:rPr lang="en-US" dirty="0" smtClean="0"/>
              <a:t> in WWI.</a:t>
            </a:r>
          </a:p>
          <a:p>
            <a:pPr lvl="1"/>
            <a:r>
              <a:rPr lang="en-US" dirty="0" smtClean="0"/>
              <a:t>A. Support of Russia</a:t>
            </a:r>
          </a:p>
          <a:p>
            <a:pPr lvl="1"/>
            <a:r>
              <a:rPr lang="en-US" dirty="0" smtClean="0"/>
              <a:t>B. Supporting neither side</a:t>
            </a:r>
          </a:p>
          <a:p>
            <a:pPr lvl="1"/>
            <a:r>
              <a:rPr lang="en-US" dirty="0" smtClean="0"/>
              <a:t>C. Support of the U.S.</a:t>
            </a:r>
          </a:p>
          <a:p>
            <a:r>
              <a:rPr lang="en-US" dirty="0" smtClean="0"/>
              <a:t>Definition: Policy of supporting neither side in a war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364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Propaganda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Wars encourage the use of </a:t>
            </a:r>
            <a:r>
              <a:rPr lang="en-US" b="1" u="sng" dirty="0" smtClean="0"/>
              <a:t>propaganda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A. Promoting or damaging a cause</a:t>
            </a:r>
          </a:p>
          <a:p>
            <a:pPr lvl="1"/>
            <a:r>
              <a:rPr lang="en-US" dirty="0" smtClean="0"/>
              <a:t>B. More weapons</a:t>
            </a:r>
          </a:p>
          <a:p>
            <a:pPr lvl="1"/>
            <a:r>
              <a:rPr lang="en-US" dirty="0" smtClean="0"/>
              <a:t>C. More troops</a:t>
            </a:r>
          </a:p>
          <a:p>
            <a:r>
              <a:rPr lang="en-US" dirty="0" smtClean="0"/>
              <a:t>Definition: The spreading of ideas to promote a cause or to damage an opposing cause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230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Protectorate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b="1" u="sng" dirty="0" smtClean="0"/>
              <a:t>protectorate</a:t>
            </a:r>
            <a:r>
              <a:rPr lang="en-US" dirty="0" smtClean="0"/>
              <a:t> cost less to run than a colony and does not usually require a large commitment of military forces</a:t>
            </a:r>
          </a:p>
          <a:p>
            <a:pPr lvl="1"/>
            <a:r>
              <a:rPr lang="en-US" dirty="0" smtClean="0"/>
              <a:t>A. A state</a:t>
            </a:r>
          </a:p>
          <a:p>
            <a:pPr lvl="1"/>
            <a:r>
              <a:rPr lang="en-US" dirty="0" smtClean="0"/>
              <a:t>B. Country with its own government</a:t>
            </a:r>
          </a:p>
          <a:p>
            <a:pPr lvl="1"/>
            <a:r>
              <a:rPr lang="en-US" dirty="0" smtClean="0"/>
              <a:t>C. A completely dependent nation</a:t>
            </a:r>
          </a:p>
          <a:p>
            <a:r>
              <a:rPr lang="en-US" dirty="0" smtClean="0"/>
              <a:t>Definition: Country with its own government by under the control of an outside power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726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Reparations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Germany was forced to pay </a:t>
            </a:r>
            <a:r>
              <a:rPr lang="en-US" b="1" u="sng" dirty="0" smtClean="0"/>
              <a:t>reparations</a:t>
            </a:r>
            <a:r>
              <a:rPr lang="en-US" dirty="0" smtClean="0"/>
              <a:t> after WWI.</a:t>
            </a:r>
          </a:p>
          <a:p>
            <a:pPr lvl="1"/>
            <a:r>
              <a:rPr lang="en-US" dirty="0" smtClean="0"/>
              <a:t>A. Payments for illegal activities</a:t>
            </a:r>
          </a:p>
          <a:p>
            <a:pPr lvl="1"/>
            <a:r>
              <a:rPr lang="en-US" dirty="0" smtClean="0"/>
              <a:t>B. Payments for winning the war</a:t>
            </a:r>
          </a:p>
          <a:p>
            <a:pPr lvl="1"/>
            <a:r>
              <a:rPr lang="en-US" dirty="0" smtClean="0"/>
              <a:t>C. Payments for war damages</a:t>
            </a:r>
          </a:p>
          <a:p>
            <a:r>
              <a:rPr lang="en-US" dirty="0" smtClean="0"/>
              <a:t>Definition: Payment for war damages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593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Darwinism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Social Darwinism</a:t>
            </a:r>
            <a:r>
              <a:rPr lang="en-US" dirty="0" smtClean="0"/>
              <a:t> encouraged racism and imperialism.</a:t>
            </a:r>
          </a:p>
          <a:p>
            <a:pPr lvl="1"/>
            <a:r>
              <a:rPr lang="en-US" dirty="0" smtClean="0"/>
              <a:t>A. Everyone is equal</a:t>
            </a:r>
          </a:p>
          <a:p>
            <a:pPr lvl="1"/>
            <a:r>
              <a:rPr lang="en-US" dirty="0" smtClean="0"/>
              <a:t>B. Certain groups have an advantage</a:t>
            </a:r>
          </a:p>
          <a:p>
            <a:pPr lvl="1"/>
            <a:r>
              <a:rPr lang="en-US" dirty="0" smtClean="0"/>
              <a:t>C. Men are superior</a:t>
            </a:r>
          </a:p>
          <a:p>
            <a:r>
              <a:rPr lang="en-US" dirty="0" smtClean="0"/>
              <a:t>Definition: Theory in which individuals or groups achieve advantage over others as a result of their genetic superiority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62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Sphere of Influence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United States claimed Latin America as its </a:t>
            </a:r>
            <a:r>
              <a:rPr lang="en-US" b="1" u="sng" dirty="0" smtClean="0"/>
              <a:t>sphere of influence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A. Exclusive investment and trading privileges</a:t>
            </a:r>
          </a:p>
          <a:p>
            <a:pPr lvl="1"/>
            <a:r>
              <a:rPr lang="en-US" dirty="0" smtClean="0"/>
              <a:t>B. Colony</a:t>
            </a:r>
          </a:p>
          <a:p>
            <a:pPr lvl="1"/>
            <a:r>
              <a:rPr lang="en-US" dirty="0" smtClean="0"/>
              <a:t>C. Politically dependent</a:t>
            </a:r>
          </a:p>
          <a:p>
            <a:r>
              <a:rPr lang="en-US" dirty="0" smtClean="0"/>
              <a:t>Definition: Area in which an outside power claims exclusive investment and trading privileges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8233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en-US" dirty="0" smtClean="0"/>
              <a:t>The U.S. and Venezuela formed an </a:t>
            </a:r>
            <a:r>
              <a:rPr lang="en-US" b="1" u="sng" dirty="0" smtClean="0"/>
              <a:t>alliance</a:t>
            </a:r>
            <a:r>
              <a:rPr lang="en-US" dirty="0" smtClean="0"/>
              <a:t> to protect themselves from the ever powerful nation of Greenland.  </a:t>
            </a:r>
            <a:r>
              <a:rPr lang="en-US" b="1" u="sng" dirty="0" smtClean="0"/>
              <a:t>Nationalists</a:t>
            </a:r>
            <a:r>
              <a:rPr lang="en-US" dirty="0" smtClean="0"/>
              <a:t> in Greenland pushed to make the nation the most powerful in the world. Both nations began to </a:t>
            </a:r>
            <a:r>
              <a:rPr lang="en-US" b="1" u="sng" dirty="0" smtClean="0"/>
              <a:t>mobilize</a:t>
            </a:r>
            <a:r>
              <a:rPr lang="en-US" dirty="0" smtClean="0"/>
              <a:t> their troops for war.  They also spread </a:t>
            </a:r>
            <a:r>
              <a:rPr lang="en-US" b="1" u="sng" dirty="0" smtClean="0"/>
              <a:t>propaganda</a:t>
            </a:r>
            <a:r>
              <a:rPr lang="en-US" dirty="0" smtClean="0"/>
              <a:t> to promote the impending war.  Hoping to gain more allies, the U.S. asked Canada to join, but they declared their </a:t>
            </a:r>
            <a:r>
              <a:rPr lang="en-US" b="1" u="sng" dirty="0" smtClean="0"/>
              <a:t>neutrality</a:t>
            </a:r>
            <a:r>
              <a:rPr lang="en-US" dirty="0"/>
              <a:t> </a:t>
            </a:r>
            <a:r>
              <a:rPr lang="en-US" dirty="0" smtClean="0"/>
              <a:t>because they were </a:t>
            </a:r>
            <a:r>
              <a:rPr lang="en-US" b="1" u="sng" dirty="0" smtClean="0"/>
              <a:t>economically dependent</a:t>
            </a:r>
            <a:r>
              <a:rPr lang="en-US" dirty="0" smtClean="0"/>
              <a:t> on both nations. A great war was fought.  The U.S. and Venezuela were victorious and Greenland was forced to pay </a:t>
            </a:r>
            <a:r>
              <a:rPr lang="en-US" b="1" u="sng" dirty="0" smtClean="0"/>
              <a:t>reparations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279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U.S. and Great Britain formed an </a:t>
            </a:r>
            <a:r>
              <a:rPr lang="en-US" b="1" u="sng" dirty="0" smtClean="0"/>
              <a:t>alliance</a:t>
            </a:r>
            <a:r>
              <a:rPr lang="en-US" dirty="0" smtClean="0"/>
              <a:t> in WWII.</a:t>
            </a:r>
          </a:p>
          <a:p>
            <a:pPr lvl="1"/>
            <a:r>
              <a:rPr lang="en-US" dirty="0" smtClean="0"/>
              <a:t>A. An agreement</a:t>
            </a:r>
          </a:p>
          <a:p>
            <a:pPr lvl="1"/>
            <a:r>
              <a:rPr lang="en-US" dirty="0" smtClean="0"/>
              <a:t>B. Countries with opposing views</a:t>
            </a:r>
          </a:p>
          <a:p>
            <a:pPr lvl="1"/>
            <a:r>
              <a:rPr lang="en-US" dirty="0" smtClean="0"/>
              <a:t>C. Colony</a:t>
            </a:r>
          </a:p>
          <a:p>
            <a:r>
              <a:rPr lang="en-US" dirty="0" smtClean="0"/>
              <a:t>Definition: Formal agreement between two or more nations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2550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Guam is a </a:t>
            </a:r>
            <a:r>
              <a:rPr lang="en-US" b="1" u="sng" dirty="0" smtClean="0"/>
              <a:t>colony</a:t>
            </a:r>
            <a:r>
              <a:rPr lang="en-US" dirty="0" smtClean="0"/>
              <a:t> of the United States.</a:t>
            </a:r>
          </a:p>
          <a:p>
            <a:pPr lvl="1"/>
            <a:r>
              <a:rPr lang="en-US" dirty="0" smtClean="0"/>
              <a:t>A. Enemy</a:t>
            </a:r>
          </a:p>
          <a:p>
            <a:pPr lvl="1"/>
            <a:r>
              <a:rPr lang="en-US" dirty="0" smtClean="0"/>
              <a:t>B. Controlled/influenced by the U.S.</a:t>
            </a:r>
          </a:p>
          <a:p>
            <a:pPr lvl="1"/>
            <a:r>
              <a:rPr lang="en-US" dirty="0" smtClean="0"/>
              <a:t>C. Main trading partner</a:t>
            </a:r>
          </a:p>
          <a:p>
            <a:r>
              <a:rPr lang="en-US" dirty="0" smtClean="0"/>
              <a:t>Definition: A region politically controlled by a distant country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985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Dependence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countries of the world are </a:t>
            </a:r>
            <a:r>
              <a:rPr lang="en-US" b="1" u="sng" dirty="0" smtClean="0"/>
              <a:t>economically dependent </a:t>
            </a:r>
            <a:r>
              <a:rPr lang="en-US" dirty="0" smtClean="0"/>
              <a:t>upon each other.</a:t>
            </a:r>
          </a:p>
          <a:p>
            <a:pPr lvl="1"/>
            <a:r>
              <a:rPr lang="en-US" dirty="0" smtClean="0"/>
              <a:t>A. Can prosper without one another</a:t>
            </a:r>
          </a:p>
          <a:p>
            <a:pPr lvl="1"/>
            <a:r>
              <a:rPr lang="en-US" dirty="0" smtClean="0"/>
              <a:t>B. Can ONLY survive if they maintain contact</a:t>
            </a:r>
          </a:p>
          <a:p>
            <a:pPr lvl="1"/>
            <a:r>
              <a:rPr lang="en-US" dirty="0" smtClean="0"/>
              <a:t>C. Exchange goods to get what they need</a:t>
            </a:r>
          </a:p>
          <a:p>
            <a:r>
              <a:rPr lang="en-US" dirty="0" smtClean="0"/>
              <a:t>Definition: Relationship in which a less developed nation exports raw materials in exchange for manufactured goods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460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Extraterritoriality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China was forced to grant </a:t>
            </a:r>
            <a:r>
              <a:rPr lang="en-US" b="1" u="sng" dirty="0" smtClean="0"/>
              <a:t>extraterritoriality</a:t>
            </a:r>
            <a:r>
              <a:rPr lang="en-US" dirty="0" smtClean="0"/>
              <a:t> to British citizens living in China.</a:t>
            </a:r>
          </a:p>
          <a:p>
            <a:pPr lvl="1"/>
            <a:r>
              <a:rPr lang="en-US" dirty="0" smtClean="0"/>
              <a:t>A. Freedom from all laws</a:t>
            </a:r>
          </a:p>
          <a:p>
            <a:pPr lvl="1"/>
            <a:r>
              <a:rPr lang="en-US" dirty="0" smtClean="0"/>
              <a:t>B. Give them extra land</a:t>
            </a:r>
          </a:p>
          <a:p>
            <a:pPr lvl="1"/>
            <a:r>
              <a:rPr lang="en-US" dirty="0" smtClean="0"/>
              <a:t>C. Allow them to be tried in British courts</a:t>
            </a:r>
          </a:p>
          <a:p>
            <a:r>
              <a:rPr lang="en-US" dirty="0" smtClean="0"/>
              <a:t>Definition: Right of foreigners to be protected by the law of their own nation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069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Imperialism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Imperialism</a:t>
            </a:r>
            <a:r>
              <a:rPr lang="en-US" dirty="0" smtClean="0"/>
              <a:t> began several centuries ago when powerful countries took control.</a:t>
            </a:r>
          </a:p>
          <a:p>
            <a:pPr lvl="1"/>
            <a:r>
              <a:rPr lang="en-US" dirty="0" smtClean="0"/>
              <a:t>A. Domination of one country over another</a:t>
            </a:r>
          </a:p>
          <a:p>
            <a:pPr lvl="1"/>
            <a:r>
              <a:rPr lang="en-US" dirty="0" smtClean="0"/>
              <a:t>B. Genocide</a:t>
            </a:r>
          </a:p>
          <a:p>
            <a:pPr lvl="1"/>
            <a:r>
              <a:rPr lang="en-US" dirty="0" smtClean="0"/>
              <a:t>C. Trade</a:t>
            </a:r>
          </a:p>
          <a:p>
            <a:r>
              <a:rPr lang="en-US" dirty="0" smtClean="0"/>
              <a:t>Definition: Domination by one country of the politics, economics, and/or society of another country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495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Militarism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Militarism</a:t>
            </a:r>
            <a:r>
              <a:rPr lang="en-US" dirty="0" smtClean="0"/>
              <a:t> grew partly out of Social Darwinism-survival of the fittest.</a:t>
            </a:r>
          </a:p>
          <a:p>
            <a:pPr lvl="1"/>
            <a:r>
              <a:rPr lang="en-US" dirty="0" smtClean="0"/>
              <a:t>A. Get rid of the military</a:t>
            </a:r>
          </a:p>
          <a:p>
            <a:pPr lvl="1"/>
            <a:r>
              <a:rPr lang="en-US" dirty="0" smtClean="0"/>
              <a:t>B. Glorify the military</a:t>
            </a:r>
          </a:p>
          <a:p>
            <a:pPr lvl="1"/>
            <a:r>
              <a:rPr lang="en-US" dirty="0" smtClean="0"/>
              <a:t>C. Increase troops on enemy borders</a:t>
            </a:r>
          </a:p>
          <a:p>
            <a:r>
              <a:rPr lang="en-US" dirty="0" smtClean="0"/>
              <a:t>Definition: Glorification of the military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993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Mobilization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9/11, the U.S. </a:t>
            </a:r>
            <a:r>
              <a:rPr lang="en-US" b="1" u="sng" dirty="0" smtClean="0"/>
              <a:t>mobilized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A. Prepared troops</a:t>
            </a:r>
          </a:p>
          <a:p>
            <a:pPr lvl="1"/>
            <a:r>
              <a:rPr lang="en-US" dirty="0" smtClean="0"/>
              <a:t>B. Worked on peace agreements</a:t>
            </a:r>
          </a:p>
          <a:p>
            <a:pPr lvl="1"/>
            <a:r>
              <a:rPr lang="en-US" dirty="0" smtClean="0"/>
              <a:t>C. Defended the homeland</a:t>
            </a:r>
          </a:p>
          <a:p>
            <a:r>
              <a:rPr lang="en-US" dirty="0" smtClean="0"/>
              <a:t>Definition</a:t>
            </a:r>
            <a:r>
              <a:rPr lang="en-US" dirty="0"/>
              <a:t>: Preparing military forces for war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8277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Nationalism</a:t>
            </a:r>
            <a:r>
              <a:rPr lang="en-US" dirty="0" smtClean="0"/>
              <a:t> was the cause of several revolts in Europe.</a:t>
            </a:r>
          </a:p>
          <a:p>
            <a:pPr lvl="1"/>
            <a:r>
              <a:rPr lang="en-US" dirty="0" smtClean="0"/>
              <a:t>A. Hatred for one’s country</a:t>
            </a:r>
          </a:p>
          <a:p>
            <a:pPr lvl="1"/>
            <a:r>
              <a:rPr lang="en-US" dirty="0" smtClean="0"/>
              <a:t>B. New technologies</a:t>
            </a:r>
          </a:p>
          <a:p>
            <a:pPr lvl="1"/>
            <a:r>
              <a:rPr lang="en-US" dirty="0" smtClean="0"/>
              <a:t>C. Extreme pride in one’s country</a:t>
            </a:r>
          </a:p>
          <a:p>
            <a:r>
              <a:rPr lang="en-US" dirty="0" smtClean="0"/>
              <a:t>Definition:  Extreme pride in and devotion to one’s country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830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chni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Technic.thmx</Template>
  <TotalTime>1134</TotalTime>
  <Words>693</Words>
  <Application>Microsoft Macintosh PowerPoint</Application>
  <PresentationFormat>On-screen Show (4:3)</PresentationFormat>
  <Paragraphs>86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Technic</vt:lpstr>
      <vt:lpstr>E.O. 5 VOCABULARY</vt:lpstr>
      <vt:lpstr>Alliance</vt:lpstr>
      <vt:lpstr>Colony</vt:lpstr>
      <vt:lpstr>Economic Dependence</vt:lpstr>
      <vt:lpstr>Extraterritoriality </vt:lpstr>
      <vt:lpstr>Imperialism</vt:lpstr>
      <vt:lpstr>Militarism</vt:lpstr>
      <vt:lpstr>Mobilization</vt:lpstr>
      <vt:lpstr>Nationalism</vt:lpstr>
      <vt:lpstr>Neutrality</vt:lpstr>
      <vt:lpstr>Propaganda</vt:lpstr>
      <vt:lpstr>Protectorate</vt:lpstr>
      <vt:lpstr>Reparations</vt:lpstr>
      <vt:lpstr>Social Darwinism</vt:lpstr>
      <vt:lpstr>Sphere of Influence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E.O. 5 VOCABULARY</dc:title>
  <dc:creator>Brenna dacey</dc:creator>
  <cp:lastModifiedBy>Brenna dacey</cp:lastModifiedBy>
  <cp:revision>17</cp:revision>
  <cp:lastPrinted>2014-01-08T15:01:10Z</cp:lastPrinted>
  <dcterms:created xsi:type="dcterms:W3CDTF">2014-01-02T17:22:38Z</dcterms:created>
  <dcterms:modified xsi:type="dcterms:W3CDTF">2014-01-08T15:46:29Z</dcterms:modified>
</cp:coreProperties>
</file>