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57" r:id="rId3"/>
    <p:sldId id="258" r:id="rId4"/>
    <p:sldId id="259" r:id="rId5"/>
    <p:sldId id="266" r:id="rId6"/>
    <p:sldId id="267" r:id="rId7"/>
    <p:sldId id="261" r:id="rId8"/>
    <p:sldId id="262" r:id="rId9"/>
    <p:sldId id="269" r:id="rId10"/>
    <p:sldId id="263" r:id="rId11"/>
    <p:sldId id="268" r:id="rId12"/>
    <p:sldId id="270" r:id="rId13"/>
    <p:sldId id="264" r:id="rId14"/>
    <p:sldId id="265"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3" d="100"/>
          <a:sy n="43" d="100"/>
        </p:scale>
        <p:origin x="-25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FA736-0F8E-5249-96F1-B2B8E0010538}" type="datetimeFigureOut">
              <a:rPr lang="en-US" smtClean="0"/>
              <a:t>11/25/14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BE0595-18D7-1745-BD6F-7FD82C2815FB}" type="slidenum">
              <a:rPr lang="en-US" smtClean="0"/>
              <a:t>‹#›</a:t>
            </a:fld>
            <a:endParaRPr lang="en-US"/>
          </a:p>
        </p:txBody>
      </p:sp>
    </p:spTree>
    <p:extLst>
      <p:ext uri="{BB962C8B-B14F-4D97-AF65-F5344CB8AC3E}">
        <p14:creationId xmlns:p14="http://schemas.microsoft.com/office/powerpoint/2010/main" val="8810802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11/25/14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11/25/14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11/25/14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DIVISION AND DEMOCRACY IN FRANCE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5505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 Commune</a:t>
            </a:r>
            <a:endParaRPr lang="en-US" dirty="0"/>
          </a:p>
        </p:txBody>
      </p:sp>
      <p:sp>
        <p:nvSpPr>
          <p:cNvPr id="3" name="Content Placeholder 2"/>
          <p:cNvSpPr>
            <a:spLocks noGrp="1"/>
          </p:cNvSpPr>
          <p:nvPr>
            <p:ph idx="1"/>
          </p:nvPr>
        </p:nvSpPr>
        <p:spPr/>
        <p:txBody>
          <a:bodyPr/>
          <a:lstStyle/>
          <a:p>
            <a:r>
              <a:rPr lang="en-US" dirty="0" smtClean="0"/>
              <a:t>The National Assembly ordered them to disband, the Commune refused</a:t>
            </a:r>
          </a:p>
          <a:p>
            <a:r>
              <a:rPr lang="en-US" dirty="0" smtClean="0"/>
              <a:t>Troops were sent in to take control and civil war raged for weeks</a:t>
            </a:r>
          </a:p>
          <a:p>
            <a:r>
              <a:rPr lang="en-US" b="1" u="sng" dirty="0" smtClean="0"/>
              <a:t>Government forces slaughtered the Communards and disbanded them</a:t>
            </a:r>
            <a:endParaRPr lang="en-US" b="1" u="sng" dirty="0"/>
          </a:p>
        </p:txBody>
      </p:sp>
    </p:spTree>
    <p:extLst>
      <p:ext uri="{BB962C8B-B14F-4D97-AF65-F5344CB8AC3E}">
        <p14:creationId xmlns:p14="http://schemas.microsoft.com/office/powerpoint/2010/main" val="1935859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0100" y="381000"/>
            <a:ext cx="7543800" cy="6096000"/>
          </a:xfrm>
          <a:prstGeom prst="rect">
            <a:avLst/>
          </a:prstGeom>
        </p:spPr>
      </p:pic>
    </p:spTree>
    <p:extLst>
      <p:ext uri="{BB962C8B-B14F-4D97-AF65-F5344CB8AC3E}">
        <p14:creationId xmlns:p14="http://schemas.microsoft.com/office/powerpoint/2010/main" val="936580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 Commune</a:t>
            </a:r>
            <a:endParaRPr lang="en-US" dirty="0"/>
          </a:p>
        </p:txBody>
      </p:sp>
      <p:sp>
        <p:nvSpPr>
          <p:cNvPr id="3" name="Content Placeholder 2"/>
          <p:cNvSpPr>
            <a:spLocks noGrp="1"/>
          </p:cNvSpPr>
          <p:nvPr>
            <p:ph idx="1"/>
          </p:nvPr>
        </p:nvSpPr>
        <p:spPr/>
        <p:txBody>
          <a:bodyPr/>
          <a:lstStyle/>
          <a:p>
            <a:r>
              <a:rPr lang="en-US" dirty="0" smtClean="0"/>
              <a:t>Impact</a:t>
            </a:r>
          </a:p>
          <a:p>
            <a:pPr lvl="1"/>
            <a:r>
              <a:rPr lang="en-US" dirty="0" smtClean="0"/>
              <a:t>Separation of church and state</a:t>
            </a:r>
          </a:p>
          <a:p>
            <a:pPr lvl="1"/>
            <a:r>
              <a:rPr lang="en-US" dirty="0" smtClean="0"/>
              <a:t>Pensions to children</a:t>
            </a:r>
          </a:p>
          <a:p>
            <a:pPr lvl="1"/>
            <a:r>
              <a:rPr lang="en-US" dirty="0" smtClean="0"/>
              <a:t>Feminist movement </a:t>
            </a:r>
            <a:endParaRPr lang="en-US" dirty="0"/>
          </a:p>
        </p:txBody>
      </p:sp>
    </p:spTree>
    <p:extLst>
      <p:ext uri="{BB962C8B-B14F-4D97-AF65-F5344CB8AC3E}">
        <p14:creationId xmlns:p14="http://schemas.microsoft.com/office/powerpoint/2010/main" val="860620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Republic</a:t>
            </a:r>
            <a:endParaRPr lang="en-US" dirty="0"/>
          </a:p>
        </p:txBody>
      </p:sp>
      <p:sp>
        <p:nvSpPr>
          <p:cNvPr id="3" name="Content Placeholder 2"/>
          <p:cNvSpPr>
            <a:spLocks noGrp="1"/>
          </p:cNvSpPr>
          <p:nvPr>
            <p:ph idx="1"/>
          </p:nvPr>
        </p:nvSpPr>
        <p:spPr/>
        <p:txBody>
          <a:bodyPr/>
          <a:lstStyle/>
          <a:p>
            <a:r>
              <a:rPr lang="en-US" dirty="0" smtClean="0"/>
              <a:t>Despite the difficulties they faced, the Third Republic remained in place for 70 years</a:t>
            </a:r>
          </a:p>
          <a:p>
            <a:r>
              <a:rPr lang="en-US" dirty="0" smtClean="0"/>
              <a:t>They faced many challenges</a:t>
            </a:r>
          </a:p>
          <a:p>
            <a:pPr lvl="1"/>
            <a:r>
              <a:rPr lang="en-US" b="1" u="sng" dirty="0" smtClean="0"/>
              <a:t>Many political parties</a:t>
            </a:r>
          </a:p>
          <a:p>
            <a:pPr lvl="1"/>
            <a:r>
              <a:rPr lang="en-US" b="1" u="sng" dirty="0" smtClean="0"/>
              <a:t>Political scandals</a:t>
            </a:r>
            <a:endParaRPr lang="en-US" b="1" u="sng" dirty="0"/>
          </a:p>
        </p:txBody>
      </p:sp>
    </p:spTree>
    <p:extLst>
      <p:ext uri="{BB962C8B-B14F-4D97-AF65-F5344CB8AC3E}">
        <p14:creationId xmlns:p14="http://schemas.microsoft.com/office/powerpoint/2010/main" val="3022940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Content Placeholder 2"/>
          <p:cNvSpPr>
            <a:spLocks noGrp="1"/>
          </p:cNvSpPr>
          <p:nvPr>
            <p:ph idx="1"/>
          </p:nvPr>
        </p:nvSpPr>
        <p:spPr/>
        <p:txBody>
          <a:bodyPr/>
          <a:lstStyle/>
          <a:p>
            <a:r>
              <a:rPr lang="en-US" dirty="0" smtClean="0"/>
              <a:t>By 1914, France was the largest democratic country in Europe</a:t>
            </a:r>
          </a:p>
          <a:p>
            <a:pPr lvl="1"/>
            <a:r>
              <a:rPr lang="en-US" dirty="0" smtClean="0"/>
              <a:t>Constitution</a:t>
            </a:r>
          </a:p>
          <a:p>
            <a:pPr lvl="1"/>
            <a:r>
              <a:rPr lang="en-US" dirty="0" smtClean="0"/>
              <a:t>Prosperous economy</a:t>
            </a:r>
          </a:p>
          <a:p>
            <a:pPr lvl="1"/>
            <a:r>
              <a:rPr lang="en-US" dirty="0" smtClean="0"/>
              <a:t>Overseas empire</a:t>
            </a:r>
          </a:p>
          <a:p>
            <a:r>
              <a:rPr lang="en-US" dirty="0" smtClean="0"/>
              <a:t>However, still faced other issues</a:t>
            </a:r>
          </a:p>
          <a:p>
            <a:pPr lvl="1"/>
            <a:r>
              <a:rPr lang="en-US" dirty="0" smtClean="0"/>
              <a:t>Industrial </a:t>
            </a:r>
            <a:r>
              <a:rPr lang="en-US" dirty="0"/>
              <a:t>G</a:t>
            </a:r>
            <a:r>
              <a:rPr lang="en-US" dirty="0" smtClean="0"/>
              <a:t>ermany</a:t>
            </a:r>
          </a:p>
          <a:p>
            <a:pPr lvl="1"/>
            <a:r>
              <a:rPr lang="en-US" dirty="0" smtClean="0"/>
              <a:t>Franco-Prussian War</a:t>
            </a:r>
            <a:endParaRPr lang="en-US" dirty="0"/>
          </a:p>
        </p:txBody>
      </p:sp>
    </p:spTree>
    <p:extLst>
      <p:ext uri="{BB962C8B-B14F-4D97-AF65-F5344CB8AC3E}">
        <p14:creationId xmlns:p14="http://schemas.microsoft.com/office/powerpoint/2010/main" val="36911228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Dreyfus	</a:t>
            </a:r>
            <a:endParaRPr lang="en-US" dirty="0"/>
          </a:p>
        </p:txBody>
      </p:sp>
      <p:sp>
        <p:nvSpPr>
          <p:cNvPr id="3" name="Content Placeholder 2"/>
          <p:cNvSpPr>
            <a:spLocks noGrp="1"/>
          </p:cNvSpPr>
          <p:nvPr>
            <p:ph idx="1"/>
          </p:nvPr>
        </p:nvSpPr>
        <p:spPr/>
        <p:txBody>
          <a:bodyPr>
            <a:normAutofit lnSpcReduction="10000"/>
          </a:bodyPr>
          <a:lstStyle/>
          <a:p>
            <a:r>
              <a:rPr lang="en-US" dirty="0" smtClean="0"/>
              <a:t>Alfred Dreyfus was an officer in the French army. He was accused of spying against Germany. He was wrongly accused and convicted, mainly because he was Jewish. He was sentenced to a penal colony. His family worked to clear his name. His case made news and inspired the Zionist movement. The Zionist movement is the demand for a Jewish homeland in Palestine.</a:t>
            </a:r>
            <a:endParaRPr lang="en-US" dirty="0"/>
          </a:p>
        </p:txBody>
      </p:sp>
    </p:spTree>
    <p:extLst>
      <p:ext uri="{BB962C8B-B14F-4D97-AF65-F5344CB8AC3E}">
        <p14:creationId xmlns:p14="http://schemas.microsoft.com/office/powerpoint/2010/main" val="36723742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lstStyle/>
          <a:p>
            <a:r>
              <a:rPr lang="en-US" dirty="0" smtClean="0"/>
              <a:t>After the revolution of 1848, Napoleon III set up the Second Empire (elected)</a:t>
            </a:r>
          </a:p>
          <a:p>
            <a:r>
              <a:rPr lang="en-US" dirty="0" smtClean="0"/>
              <a:t>Most in France viewed Napoleon III </a:t>
            </a:r>
            <a:r>
              <a:rPr lang="en-US" b="1" u="sng" dirty="0" smtClean="0"/>
              <a:t>as a</a:t>
            </a:r>
            <a:r>
              <a:rPr lang="en-US" dirty="0" smtClean="0"/>
              <a:t> </a:t>
            </a:r>
            <a:r>
              <a:rPr lang="en-US" b="1" u="sng" dirty="0" smtClean="0"/>
              <a:t>positive, successful leader</a:t>
            </a:r>
          </a:p>
          <a:p>
            <a:pPr lvl="1"/>
            <a:r>
              <a:rPr lang="en-US" dirty="0" smtClean="0"/>
              <a:t>Strong leader</a:t>
            </a:r>
          </a:p>
          <a:p>
            <a:pPr lvl="1"/>
            <a:r>
              <a:rPr lang="en-US" dirty="0" smtClean="0"/>
              <a:t>Gave hope to lower classes</a:t>
            </a:r>
          </a:p>
          <a:p>
            <a:pPr lvl="1"/>
            <a:r>
              <a:rPr lang="en-US" dirty="0" smtClean="0"/>
              <a:t>Liked his name</a:t>
            </a:r>
            <a:endParaRPr lang="en-US" dirty="0"/>
          </a:p>
        </p:txBody>
      </p:sp>
      <p:pic>
        <p:nvPicPr>
          <p:cNvPr id="4" name="Picture 3"/>
          <p:cNvPicPr>
            <a:picLocks noChangeAspect="1"/>
          </p:cNvPicPr>
          <p:nvPr/>
        </p:nvPicPr>
        <p:blipFill>
          <a:blip r:embed="rId2"/>
          <a:stretch>
            <a:fillRect/>
          </a:stretch>
        </p:blipFill>
        <p:spPr>
          <a:xfrm>
            <a:off x="6072934" y="3786934"/>
            <a:ext cx="3071065" cy="3071065"/>
          </a:xfrm>
          <a:prstGeom prst="rect">
            <a:avLst/>
          </a:prstGeom>
        </p:spPr>
      </p:pic>
    </p:spTree>
    <p:extLst>
      <p:ext uri="{BB962C8B-B14F-4D97-AF65-F5344CB8AC3E}">
        <p14:creationId xmlns:p14="http://schemas.microsoft.com/office/powerpoint/2010/main" val="21305791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lstStyle/>
          <a:p>
            <a:r>
              <a:rPr lang="en-US" dirty="0" smtClean="0"/>
              <a:t>Napoleon III ruled as a dictator</a:t>
            </a:r>
          </a:p>
          <a:p>
            <a:pPr lvl="1"/>
            <a:r>
              <a:rPr lang="en-US" dirty="0" smtClean="0"/>
              <a:t>Debate was limited</a:t>
            </a:r>
          </a:p>
          <a:p>
            <a:pPr lvl="1"/>
            <a:r>
              <a:rPr lang="en-US" dirty="0" smtClean="0"/>
              <a:t>Strict censorship was in place</a:t>
            </a:r>
          </a:p>
          <a:p>
            <a:r>
              <a:rPr lang="en-US" dirty="0" smtClean="0"/>
              <a:t>However, in the late 1860s he began to ease controls</a:t>
            </a:r>
          </a:p>
          <a:p>
            <a:pPr lvl="1"/>
            <a:r>
              <a:rPr lang="en-US" b="1" u="sng" dirty="0" smtClean="0"/>
              <a:t>Lifted censorship</a:t>
            </a:r>
          </a:p>
          <a:p>
            <a:pPr lvl="1"/>
            <a:r>
              <a:rPr lang="en-US" b="1" u="sng" dirty="0" smtClean="0"/>
              <a:t>Gave legislature more power</a:t>
            </a:r>
          </a:p>
          <a:p>
            <a:pPr lvl="1"/>
            <a:r>
              <a:rPr lang="en-US" b="1" u="sng" dirty="0" smtClean="0"/>
              <a:t>New constitution</a:t>
            </a:r>
            <a:endParaRPr lang="en-US" b="1" u="sng" dirty="0"/>
          </a:p>
        </p:txBody>
      </p:sp>
    </p:spTree>
    <p:extLst>
      <p:ext uri="{BB962C8B-B14F-4D97-AF65-F5344CB8AC3E}">
        <p14:creationId xmlns:p14="http://schemas.microsoft.com/office/powerpoint/2010/main" val="30603307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normAutofit/>
          </a:bodyPr>
          <a:lstStyle/>
          <a:p>
            <a:r>
              <a:rPr lang="en-US" dirty="0" smtClean="0"/>
              <a:t>France prospered at mid-century because of the promotion of industry and large-scale ventures</a:t>
            </a:r>
          </a:p>
          <a:p>
            <a:r>
              <a:rPr lang="en-US" dirty="0" smtClean="0"/>
              <a:t>French entrepreneur, Ferdinand de Lesseps organized the building of the </a:t>
            </a:r>
            <a:r>
              <a:rPr lang="en-US" b="1" u="sng" dirty="0" smtClean="0"/>
              <a:t>Suez Canal</a:t>
            </a:r>
          </a:p>
          <a:p>
            <a:pPr lvl="1"/>
            <a:r>
              <a:rPr lang="en-US" dirty="0" smtClean="0"/>
              <a:t>Linked the Mediterranean with the Red Sea and the Indian Ocean</a:t>
            </a:r>
            <a:endParaRPr lang="en-US" dirty="0"/>
          </a:p>
        </p:txBody>
      </p:sp>
    </p:spTree>
    <p:extLst>
      <p:ext uri="{BB962C8B-B14F-4D97-AF65-F5344CB8AC3E}">
        <p14:creationId xmlns:p14="http://schemas.microsoft.com/office/powerpoint/2010/main" val="33090224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30400" y="1397000"/>
            <a:ext cx="5283200" cy="4051300"/>
          </a:xfrm>
          <a:prstGeom prst="rect">
            <a:avLst/>
          </a:prstGeom>
        </p:spPr>
      </p:pic>
    </p:spTree>
    <p:extLst>
      <p:ext uri="{BB962C8B-B14F-4D97-AF65-F5344CB8AC3E}">
        <p14:creationId xmlns:p14="http://schemas.microsoft.com/office/powerpoint/2010/main" val="1907804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300" y="1257300"/>
            <a:ext cx="8394700" cy="4330700"/>
          </a:xfrm>
          <a:prstGeom prst="rect">
            <a:avLst/>
          </a:prstGeom>
        </p:spPr>
      </p:pic>
    </p:spTree>
    <p:extLst>
      <p:ext uri="{BB962C8B-B14F-4D97-AF65-F5344CB8AC3E}">
        <p14:creationId xmlns:p14="http://schemas.microsoft.com/office/powerpoint/2010/main" val="232671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III</a:t>
            </a:r>
            <a:endParaRPr lang="en-US" dirty="0"/>
          </a:p>
        </p:txBody>
      </p:sp>
      <p:sp>
        <p:nvSpPr>
          <p:cNvPr id="3" name="Content Placeholder 2"/>
          <p:cNvSpPr>
            <a:spLocks noGrp="1"/>
          </p:cNvSpPr>
          <p:nvPr>
            <p:ph idx="1"/>
          </p:nvPr>
        </p:nvSpPr>
        <p:spPr/>
        <p:txBody>
          <a:bodyPr/>
          <a:lstStyle/>
          <a:p>
            <a:r>
              <a:rPr lang="en-US" dirty="0" smtClean="0"/>
              <a:t>Napoleon’s worst failures were in his foreign affairs</a:t>
            </a:r>
          </a:p>
          <a:p>
            <a:pPr lvl="1"/>
            <a:r>
              <a:rPr lang="en-US" b="1" u="sng" dirty="0" smtClean="0"/>
              <a:t>Intervention in Mexico</a:t>
            </a:r>
          </a:p>
          <a:p>
            <a:pPr lvl="2"/>
            <a:r>
              <a:rPr lang="en-US" dirty="0" smtClean="0"/>
              <a:t>Wanted Mexico to repay debt</a:t>
            </a:r>
          </a:p>
          <a:p>
            <a:pPr lvl="2"/>
            <a:r>
              <a:rPr lang="en-US" dirty="0" smtClean="0"/>
              <a:t>Lost more 336 million francs when debt was 60 million francs</a:t>
            </a:r>
          </a:p>
          <a:p>
            <a:pPr lvl="1"/>
            <a:r>
              <a:rPr lang="en-US" b="1" u="sng" dirty="0" smtClean="0"/>
              <a:t>Franco-Prussian War</a:t>
            </a:r>
          </a:p>
          <a:p>
            <a:pPr lvl="2"/>
            <a:r>
              <a:rPr lang="en-US" dirty="0" smtClean="0"/>
              <a:t>Lost to Bismarck</a:t>
            </a:r>
            <a:endParaRPr lang="en-US" dirty="0"/>
          </a:p>
        </p:txBody>
      </p:sp>
    </p:spTree>
    <p:extLst>
      <p:ext uri="{BB962C8B-B14F-4D97-AF65-F5344CB8AC3E}">
        <p14:creationId xmlns:p14="http://schemas.microsoft.com/office/powerpoint/2010/main" val="2761715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 Commune</a:t>
            </a:r>
            <a:endParaRPr lang="en-US" dirty="0"/>
          </a:p>
        </p:txBody>
      </p:sp>
      <p:sp>
        <p:nvSpPr>
          <p:cNvPr id="3" name="Content Placeholder 2"/>
          <p:cNvSpPr>
            <a:spLocks noGrp="1"/>
          </p:cNvSpPr>
          <p:nvPr>
            <p:ph idx="1"/>
          </p:nvPr>
        </p:nvSpPr>
        <p:spPr/>
        <p:txBody>
          <a:bodyPr/>
          <a:lstStyle/>
          <a:p>
            <a:r>
              <a:rPr lang="en-US" dirty="0" smtClean="0"/>
              <a:t>In 1871, an uprising broke out in Paris</a:t>
            </a:r>
          </a:p>
          <a:p>
            <a:r>
              <a:rPr lang="en-US" dirty="0" smtClean="0"/>
              <a:t>Rebels set up the Paris Commune</a:t>
            </a:r>
          </a:p>
          <a:p>
            <a:pPr lvl="1"/>
            <a:r>
              <a:rPr lang="en-US" b="1" u="sng" dirty="0" smtClean="0"/>
              <a:t>The goal was to save France from royalists and create socialist society</a:t>
            </a:r>
          </a:p>
          <a:p>
            <a:pPr lvl="1"/>
            <a:r>
              <a:rPr lang="en-US" dirty="0" smtClean="0"/>
              <a:t>Met for about 60 days</a:t>
            </a:r>
            <a:endParaRPr lang="en-US" dirty="0"/>
          </a:p>
        </p:txBody>
      </p:sp>
    </p:spTree>
    <p:extLst>
      <p:ext uri="{BB962C8B-B14F-4D97-AF65-F5344CB8AC3E}">
        <p14:creationId xmlns:p14="http://schemas.microsoft.com/office/powerpoint/2010/main" val="15284866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0"/>
            <a:ext cx="8572500" cy="6858000"/>
          </a:xfrm>
          <a:prstGeom prst="rect">
            <a:avLst/>
          </a:prstGeom>
        </p:spPr>
      </p:pic>
    </p:spTree>
    <p:extLst>
      <p:ext uri="{BB962C8B-B14F-4D97-AF65-F5344CB8AC3E}">
        <p14:creationId xmlns:p14="http://schemas.microsoft.com/office/powerpoint/2010/main" val="4156893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1460</TotalTime>
  <Words>371</Words>
  <Application>Microsoft Macintosh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DIVISION AND DEMOCRACY IN FRANCE</vt:lpstr>
      <vt:lpstr>Napoleon III</vt:lpstr>
      <vt:lpstr>Napoleon III</vt:lpstr>
      <vt:lpstr>Napoleon III</vt:lpstr>
      <vt:lpstr>PowerPoint Presentation</vt:lpstr>
      <vt:lpstr>PowerPoint Presentation</vt:lpstr>
      <vt:lpstr>Napoleon III</vt:lpstr>
      <vt:lpstr>The Paris Commune</vt:lpstr>
      <vt:lpstr>PowerPoint Presentation</vt:lpstr>
      <vt:lpstr>The Paris Commune</vt:lpstr>
      <vt:lpstr>PowerPoint Presentation</vt:lpstr>
      <vt:lpstr>The Paris Commune</vt:lpstr>
      <vt:lpstr>The Third Republic</vt:lpstr>
      <vt:lpstr>France</vt:lpstr>
      <vt:lpstr>Alfred Dreyfus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AND DEMOCRACY IN FRANCE</dc:title>
  <dc:creator>Brenna dacey</dc:creator>
  <cp:lastModifiedBy>Kelly McVey</cp:lastModifiedBy>
  <cp:revision>19</cp:revision>
  <cp:lastPrinted>2013-12-03T14:02:08Z</cp:lastPrinted>
  <dcterms:created xsi:type="dcterms:W3CDTF">2013-11-26T15:25:49Z</dcterms:created>
  <dcterms:modified xsi:type="dcterms:W3CDTF">2014-11-25T21:05:52Z</dcterms:modified>
</cp:coreProperties>
</file>