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A4302-EE3B-6F46-B76D-0D7F5029AB93}" type="datetimeFigureOut">
              <a:rPr lang="en-US" smtClean="0"/>
              <a:t>8/25/14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B6876-0B2F-5342-A8EC-F5B6E4DE6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1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Quote from an Aztec onlooker on p. 85 “Broken spears lie in the road; We have torn our hair with grief; The houses are roofless now, and their walls are red with blood”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B6876-0B2F-5342-A8EC-F5B6E4DE6C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7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8/25/14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8/25/14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8/25/14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8/25/14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of the Day </a:t>
            </a:r>
            <a:br>
              <a:rPr lang="en-US" dirty="0" smtClean="0"/>
            </a:br>
            <a:r>
              <a:rPr lang="en-US" dirty="0" smtClean="0"/>
              <a:t>Monday August 25,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how did the people of Asia feel about the Europeans who wanted to trade with them? Did they trade with them?</a:t>
            </a:r>
          </a:p>
          <a:p>
            <a:pPr lvl="1"/>
            <a:r>
              <a:rPr lang="en-US" dirty="0" smtClean="0"/>
              <a:t>They thought the Europeans had no manners and inferior goods. Most countries chose to isolate themselves and not trade with Europeans.</a:t>
            </a:r>
            <a:endParaRPr lang="en-US" dirty="0"/>
          </a:p>
          <a:p>
            <a:r>
              <a:rPr lang="en-US" dirty="0" smtClean="0"/>
              <a:t>Portugal lost control over trade in Asia to what other European country? </a:t>
            </a:r>
          </a:p>
          <a:p>
            <a:pPr lvl="1"/>
            <a:r>
              <a:rPr lang="en-US" dirty="0" smtClean="0"/>
              <a:t>The Dutch from the Netherlands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4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Pizarro </a:t>
            </a:r>
            <a:endParaRPr lang="en-US" dirty="0"/>
          </a:p>
        </p:txBody>
      </p:sp>
      <p:pic>
        <p:nvPicPr>
          <p:cNvPr id="4" name="Content Placeholder 3" descr="pizarr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289" r="-81289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28854" y="2355784"/>
            <a:ext cx="277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Pizarro in Peru with his followers in 1535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67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a few hundred European soldiers conquer Native American Empires of with millions of people?</a:t>
            </a:r>
          </a:p>
          <a:p>
            <a:r>
              <a:rPr lang="en-US" dirty="0" smtClean="0"/>
              <a:t>1. Superior military technology</a:t>
            </a:r>
          </a:p>
          <a:p>
            <a:pPr lvl="1"/>
            <a:r>
              <a:rPr lang="en-US" dirty="0" smtClean="0"/>
              <a:t>Horses, muskets, cannons, metal helmets &amp; armor</a:t>
            </a:r>
          </a:p>
          <a:p>
            <a:r>
              <a:rPr lang="en-US" dirty="0" smtClean="0"/>
              <a:t>2. Disease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mallpox, measles, &amp; influenza</a:t>
            </a:r>
          </a:p>
          <a:p>
            <a:r>
              <a:rPr lang="en-US" dirty="0" smtClean="0"/>
              <a:t>3. Alliances</a:t>
            </a:r>
          </a:p>
          <a:p>
            <a:pPr lvl="1"/>
            <a:r>
              <a:rPr lang="en-US" dirty="0" smtClean="0"/>
              <a:t>Division &amp; discontent among Native Americans, the conquistadors convinced rivals to fight with them against long standing enemies </a:t>
            </a:r>
          </a:p>
        </p:txBody>
      </p:sp>
    </p:spTree>
    <p:extLst>
      <p:ext uri="{BB962C8B-B14F-4D97-AF65-F5344CB8AC3E}">
        <p14:creationId xmlns:p14="http://schemas.microsoft.com/office/powerpoint/2010/main" val="274128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Americans tried to resist invaders and there were some short revolts among the Incas</a:t>
            </a:r>
          </a:p>
          <a:p>
            <a:r>
              <a:rPr lang="en-US" dirty="0" smtClean="0"/>
              <a:t>Spanish took existing gold</a:t>
            </a:r>
            <a:r>
              <a:rPr lang="en-US" dirty="0"/>
              <a:t> </a:t>
            </a:r>
            <a:r>
              <a:rPr lang="en-US" dirty="0" smtClean="0"/>
              <a:t>and silver, then forced the Natives to mine for sliver in Peru and Mexico that was then taken to Spain, making </a:t>
            </a:r>
            <a:r>
              <a:rPr lang="en-US" smtClean="0"/>
              <a:t>Spain wealthy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2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Spanish &amp; Portuguese colonies in America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Conquest in the Americas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5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Conquistadors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 conquistadors (conquerors) followed Columbus and settled in the Caribbean </a:t>
            </a:r>
          </a:p>
          <a:p>
            <a:r>
              <a:rPr lang="en-US" dirty="0" smtClean="0"/>
              <a:t>Conquistadors were after gold, looking to spread Christianity, and looking to bring glory and honor to their countries</a:t>
            </a:r>
          </a:p>
          <a:p>
            <a:r>
              <a:rPr lang="en-US" dirty="0" smtClean="0"/>
              <a:t>Europeans unknowingly brought diseases such as smallpox, measles, and the flu to Native Americans who had no immunity. It is estimated the population of the Caribbean Natives declined by 90% after exposed to Europeans.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5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Herman Cortes landed in Mexico in 1519 with 600 men, 16 horses, and a few cannons</a:t>
            </a:r>
          </a:p>
          <a:p>
            <a:r>
              <a:rPr lang="en-US" dirty="0" smtClean="0"/>
              <a:t>Cortes sailed with 11 chips to look for gold, silver and other “riches”</a:t>
            </a:r>
          </a:p>
          <a:p>
            <a:r>
              <a:rPr lang="en-US" dirty="0" smtClean="0"/>
              <a:t>He traveled inland and “discovered” Tenochtitlan, the capital of the Aztec empire.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8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Cortes’ route to </a:t>
            </a:r>
            <a:r>
              <a:rPr lang="en-US" dirty="0" err="1" smtClean="0"/>
              <a:t>mexico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4529" r="-24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1906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Cortes &amp; </a:t>
            </a:r>
            <a:r>
              <a:rPr lang="en-US" dirty="0" err="1" smtClean="0"/>
              <a:t>Moctezuma</a:t>
            </a:r>
            <a:endParaRPr lang="en-US" dirty="0"/>
          </a:p>
        </p:txBody>
      </p:sp>
      <p:pic>
        <p:nvPicPr>
          <p:cNvPr id="4" name="Content Placeholder 3" descr="cort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8" r="-8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7304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Fall of Tenochtitlan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people hated Aztec overlords, they sacrificed thousands of captives to their gods</a:t>
            </a:r>
          </a:p>
          <a:p>
            <a:r>
              <a:rPr lang="en-US" dirty="0" smtClean="0"/>
              <a:t>Cortes made alliances (friendships) with those against </a:t>
            </a:r>
            <a:r>
              <a:rPr lang="en-US" dirty="0" err="1" smtClean="0"/>
              <a:t>Moctezuma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At first, </a:t>
            </a:r>
            <a:r>
              <a:rPr lang="en-US" dirty="0" err="1" smtClean="0"/>
              <a:t>Moctezuma</a:t>
            </a:r>
            <a:r>
              <a:rPr lang="en-US" dirty="0" smtClean="0"/>
              <a:t> welcomed Cortes to his capital. Then, the fighting broke out, driving Spaniards out of the city</a:t>
            </a:r>
          </a:p>
          <a:p>
            <a:r>
              <a:rPr lang="en-US" dirty="0" smtClean="0"/>
              <a:t>Cortes captured and DEMOLISHED </a:t>
            </a:r>
            <a:r>
              <a:rPr lang="en-US" dirty="0" err="1" smtClean="0"/>
              <a:t>Tenochititlan</a:t>
            </a:r>
            <a:r>
              <a:rPr lang="en-US" dirty="0" smtClean="0"/>
              <a:t> in 1521. </a:t>
            </a:r>
          </a:p>
          <a:p>
            <a:r>
              <a:rPr lang="en-US" dirty="0" smtClean="0"/>
              <a:t>What is now Mexico City was built on the ruins of Tenochtitlan</a:t>
            </a:r>
          </a:p>
        </p:txBody>
      </p:sp>
    </p:spTree>
    <p:extLst>
      <p:ext uri="{BB962C8B-B14F-4D97-AF65-F5344CB8AC3E}">
        <p14:creationId xmlns:p14="http://schemas.microsoft.com/office/powerpoint/2010/main" val="115959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Pizarro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Francisco Pizarro was inspired to explore by Cortes </a:t>
            </a:r>
          </a:p>
          <a:p>
            <a:r>
              <a:rPr lang="en-US" dirty="0" smtClean="0"/>
              <a:t>He arrived in South America (Peru) in 1532, right after a bloody civil war ended</a:t>
            </a:r>
          </a:p>
          <a:p>
            <a:r>
              <a:rPr lang="en-US" dirty="0" smtClean="0"/>
              <a:t>Pizarro was assisted by those who recently lost the civil war. They slaughtered thousands and eventually captured the king</a:t>
            </a:r>
          </a:p>
          <a:p>
            <a:r>
              <a:rPr lang="en-US" dirty="0" smtClean="0"/>
              <a:t>Pizarro asked for a huge ransom of gold and riches for the king, the Incas paid it, Pizarro killed him anyway</a:t>
            </a:r>
          </a:p>
        </p:txBody>
      </p:sp>
    </p:spTree>
    <p:extLst>
      <p:ext uri="{BB962C8B-B14F-4D97-AF65-F5344CB8AC3E}">
        <p14:creationId xmlns:p14="http://schemas.microsoft.com/office/powerpoint/2010/main" val="399160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Pizarro’s Route</a:t>
            </a:r>
            <a:endParaRPr lang="en-US" dirty="0"/>
          </a:p>
        </p:txBody>
      </p:sp>
      <p:pic>
        <p:nvPicPr>
          <p:cNvPr id="4" name="Content Placeholder 3" descr="pizarro rout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889" r="-208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5821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467</TotalTime>
  <Words>515</Words>
  <Application>Microsoft Macintosh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Question of the Day  Monday August 25, 2014</vt:lpstr>
      <vt:lpstr>Conquest in the Americas </vt:lpstr>
      <vt:lpstr>Conquistadors</vt:lpstr>
      <vt:lpstr>Cortes</vt:lpstr>
      <vt:lpstr>Cortes’ route to mexico</vt:lpstr>
      <vt:lpstr>Cortes &amp; Moctezuma</vt:lpstr>
      <vt:lpstr>The Fall of Tenochtitlan</vt:lpstr>
      <vt:lpstr>Pizarro</vt:lpstr>
      <vt:lpstr>Pizarro’s Route</vt:lpstr>
      <vt:lpstr>Pizarro </vt:lpstr>
      <vt:lpstr>Reasons for victory</vt:lpstr>
      <vt:lpstr>Results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Conquest in the Americas </dc:title>
  <dc:creator>Kelly McVey</dc:creator>
  <cp:lastModifiedBy>Kelly McVey</cp:lastModifiedBy>
  <cp:revision>15</cp:revision>
  <dcterms:created xsi:type="dcterms:W3CDTF">2014-08-12T00:21:51Z</dcterms:created>
  <dcterms:modified xsi:type="dcterms:W3CDTF">2014-08-25T20:15:35Z</dcterms:modified>
</cp:coreProperties>
</file>