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6"/>
  </p:handoutMasterIdLst>
  <p:sldIdLst>
    <p:sldId id="257" r:id="rId2"/>
    <p:sldId id="256" r:id="rId3"/>
    <p:sldId id="265" r:id="rId4"/>
    <p:sldId id="266" r:id="rId5"/>
    <p:sldId id="264" r:id="rId6"/>
    <p:sldId id="267" r:id="rId7"/>
    <p:sldId id="258" r:id="rId8"/>
    <p:sldId id="263" r:id="rId9"/>
    <p:sldId id="273" r:id="rId10"/>
    <p:sldId id="270" r:id="rId11"/>
    <p:sldId id="274" r:id="rId12"/>
    <p:sldId id="269" r:id="rId13"/>
    <p:sldId id="272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2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752D3-0EF7-6A40-B468-EC910C5199F8}" type="datetimeFigureOut">
              <a:rPr lang="en-US" smtClean="0"/>
              <a:t>9/3/15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15D66-134D-B84B-914A-B0D12375D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45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7536-1E27-DA49-972B-8D7C4C38272D}" type="datetimeFigureOut">
              <a:rPr lang="en-US" smtClean="0"/>
              <a:t>9/3/15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7608-54A7-BC4F-AA5A-82BBC100FB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7536-1E27-DA49-972B-8D7C4C38272D}" type="datetimeFigureOut">
              <a:rPr lang="en-US" smtClean="0"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7608-54A7-BC4F-AA5A-82BBC100FB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7536-1E27-DA49-972B-8D7C4C38272D}" type="datetimeFigureOut">
              <a:rPr lang="en-US" smtClean="0"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7608-54A7-BC4F-AA5A-82BBC100FB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7536-1E27-DA49-972B-8D7C4C38272D}" type="datetimeFigureOut">
              <a:rPr lang="en-US" smtClean="0"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7608-54A7-BC4F-AA5A-82BBC100FB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7536-1E27-DA49-972B-8D7C4C38272D}" type="datetimeFigureOut">
              <a:rPr lang="en-US" smtClean="0"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7608-54A7-BC4F-AA5A-82BBC100FB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7536-1E27-DA49-972B-8D7C4C38272D}" type="datetimeFigureOut">
              <a:rPr lang="en-US" smtClean="0"/>
              <a:t>9/3/15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7608-54A7-BC4F-AA5A-82BBC100FB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7536-1E27-DA49-972B-8D7C4C38272D}" type="datetimeFigureOut">
              <a:rPr lang="en-US" smtClean="0"/>
              <a:t>9/3/15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7608-54A7-BC4F-AA5A-82BBC100FB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7536-1E27-DA49-972B-8D7C4C38272D}" type="datetimeFigureOut">
              <a:rPr lang="en-US" smtClean="0"/>
              <a:t>9/3/15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67608-54A7-BC4F-AA5A-82BBC100FB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7536-1E27-DA49-972B-8D7C4C38272D}" type="datetimeFigureOut">
              <a:rPr lang="en-US" smtClean="0"/>
              <a:t>9/3/15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7608-54A7-BC4F-AA5A-82BBC100FB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7536-1E27-DA49-972B-8D7C4C38272D}" type="datetimeFigureOut">
              <a:rPr lang="en-US" smtClean="0"/>
              <a:t>9/3/15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0967608-54A7-BC4F-AA5A-82BBC100FB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2EC7536-1E27-DA49-972B-8D7C4C38272D}" type="datetimeFigureOut">
              <a:rPr lang="en-US" smtClean="0"/>
              <a:t>9/3/15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7608-54A7-BC4F-AA5A-82BBC100FB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2EC7536-1E27-DA49-972B-8D7C4C38272D}" type="datetimeFigureOut">
              <a:rPr lang="en-US" smtClean="0"/>
              <a:t>9/3/15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0967608-54A7-BC4F-AA5A-82BBC100FB9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6. Which country was heavily influenced by Portuguese culture?</a:t>
            </a:r>
          </a:p>
          <a:p>
            <a:pPr lvl="1"/>
            <a:r>
              <a:rPr lang="en-US" dirty="0" smtClean="0"/>
              <a:t>Brazil</a:t>
            </a:r>
          </a:p>
          <a:p>
            <a:r>
              <a:rPr lang="en-US" dirty="0" smtClean="0"/>
              <a:t>7. France had more ___________ in the Americas, but England had more __________.</a:t>
            </a:r>
          </a:p>
          <a:p>
            <a:pPr lvl="1"/>
            <a:r>
              <a:rPr lang="en-US" dirty="0" smtClean="0"/>
              <a:t>Territory, people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583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30269"/>
          </a:xfrm>
        </p:spPr>
        <p:txBody>
          <a:bodyPr/>
          <a:lstStyle/>
          <a:p>
            <a:r>
              <a:rPr lang="en-US" dirty="0" smtClean="0"/>
              <a:t>Grab </a:t>
            </a:r>
            <a:r>
              <a:rPr lang="en-US" smtClean="0"/>
              <a:t>a </a:t>
            </a:r>
            <a:r>
              <a:rPr lang="en-US" smtClean="0"/>
              <a:t>blue</a:t>
            </a:r>
            <a:r>
              <a:rPr lang="en-US" smtClean="0"/>
              <a:t> </a:t>
            </a:r>
            <a:r>
              <a:rPr lang="en-US" dirty="0" smtClean="0"/>
              <a:t>and green pen from the back table.</a:t>
            </a:r>
          </a:p>
          <a:p>
            <a:r>
              <a:rPr lang="en-US" dirty="0" smtClean="0"/>
              <a:t>#8  Who began the Columbian Exchange?</a:t>
            </a:r>
          </a:p>
          <a:p>
            <a:pPr lvl="1"/>
            <a:r>
              <a:rPr lang="en-US" dirty="0" smtClean="0"/>
              <a:t>Christopher Columbus</a:t>
            </a:r>
            <a:endParaRPr lang="en-US" dirty="0" smtClean="0"/>
          </a:p>
          <a:p>
            <a:r>
              <a:rPr lang="en-US" dirty="0" smtClean="0"/>
              <a:t>#9  What is the Columbian Exchange?</a:t>
            </a:r>
          </a:p>
          <a:p>
            <a:pPr lvl="1"/>
            <a:r>
              <a:rPr lang="en-US" dirty="0" smtClean="0"/>
              <a:t>Transfer of goods, ideas, people, and diseases between Europe and the Americas.</a:t>
            </a:r>
          </a:p>
          <a:p>
            <a:r>
              <a:rPr lang="en-US" dirty="0" smtClean="0"/>
              <a:t>#10 Name one benefit and one negative of the Columbian Exchange.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9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desks</a:t>
            </a:r>
          </a:p>
          <a:p>
            <a:r>
              <a:rPr lang="en-US" dirty="0" smtClean="0"/>
              <a:t>Label one side Cause one side Effect</a:t>
            </a:r>
          </a:p>
          <a:p>
            <a:r>
              <a:rPr lang="en-US" dirty="0" smtClean="0"/>
              <a:t>List as many causes and effects of the exploration as you can!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5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101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Divide your paper into 6 parts and label each box:</a:t>
            </a:r>
          </a:p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Explorers</a:t>
            </a:r>
          </a:p>
          <a:p>
            <a:pPr lvl="1"/>
            <a:r>
              <a:rPr lang="en-US" dirty="0" smtClean="0"/>
              <a:t>Impact of exploration in Asia</a:t>
            </a:r>
          </a:p>
          <a:p>
            <a:pPr lvl="1"/>
            <a:r>
              <a:rPr lang="en-US" dirty="0" smtClean="0"/>
              <a:t>Impact of exploration in Africa</a:t>
            </a:r>
          </a:p>
          <a:p>
            <a:pPr lvl="1"/>
            <a:r>
              <a:rPr lang="en-US" dirty="0" smtClean="0"/>
              <a:t>Impact of exploration in the Americas</a:t>
            </a:r>
          </a:p>
          <a:p>
            <a:pPr lvl="1"/>
            <a:r>
              <a:rPr lang="en-US" dirty="0" smtClean="0"/>
              <a:t>The Columbian Exchange</a:t>
            </a:r>
          </a:p>
          <a:p>
            <a:r>
              <a:rPr lang="en-US" dirty="0" smtClean="0"/>
              <a:t>List as much information as you can about each topic.</a:t>
            </a:r>
          </a:p>
          <a:p>
            <a:r>
              <a:rPr lang="en-US" dirty="0" smtClean="0"/>
              <a:t>If there is a topic you are struggling with, highlight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8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choose two projects from the grid	</a:t>
            </a:r>
          </a:p>
          <a:p>
            <a:pPr lvl="1"/>
            <a:r>
              <a:rPr lang="en-US" dirty="0" smtClean="0"/>
              <a:t>May suggest another project</a:t>
            </a:r>
          </a:p>
          <a:p>
            <a:pPr lvl="1"/>
            <a:r>
              <a:rPr lang="en-US" dirty="0" smtClean="0"/>
              <a:t>Need to tell us which project you are choosing and supplies needed</a:t>
            </a:r>
          </a:p>
          <a:p>
            <a:r>
              <a:rPr lang="en-US" dirty="0" smtClean="0"/>
              <a:t>Will be completed individually</a:t>
            </a:r>
          </a:p>
          <a:p>
            <a:r>
              <a:rPr lang="en-US" dirty="0" smtClean="0"/>
              <a:t>Due: Thursday, September 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41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100" y="0"/>
            <a:ext cx="3644900" cy="223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020" y="2783138"/>
            <a:ext cx="4242980" cy="4074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72364"/>
            <a:ext cx="4240620" cy="31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0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Columbian Exchange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0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/>
              <a:t>do people trade?</a:t>
            </a:r>
          </a:p>
          <a:p>
            <a:r>
              <a:rPr lang="en-US" dirty="0" smtClean="0"/>
              <a:t>Look at your item</a:t>
            </a:r>
          </a:p>
          <a:p>
            <a:r>
              <a:rPr lang="en-US" dirty="0" smtClean="0"/>
              <a:t>List two benefits of your good</a:t>
            </a:r>
          </a:p>
          <a:p>
            <a:pPr lvl="1"/>
            <a:r>
              <a:rPr lang="en-US" dirty="0" smtClean="0"/>
              <a:t>Food, luxury, necessity?</a:t>
            </a:r>
          </a:p>
          <a:p>
            <a:r>
              <a:rPr lang="en-US" dirty="0" smtClean="0"/>
              <a:t>List one negative of your good</a:t>
            </a:r>
          </a:p>
          <a:p>
            <a:pPr lvl="1"/>
            <a:r>
              <a:rPr lang="en-US" dirty="0" smtClean="0"/>
              <a:t>Lead to greed? Lead to death/destruction?</a:t>
            </a:r>
          </a:p>
        </p:txBody>
      </p:sp>
    </p:spTree>
    <p:extLst>
      <p:ext uri="{BB962C8B-B14F-4D97-AF65-F5344CB8AC3E}">
        <p14:creationId xmlns:p14="http://schemas.microsoft.com/office/powerpoint/2010/main" val="185373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 your item for something better!</a:t>
            </a:r>
          </a:p>
          <a:p>
            <a:r>
              <a:rPr lang="en-US" dirty="0" smtClean="0"/>
              <a:t>Everyone must make TWO exchanges</a:t>
            </a:r>
          </a:p>
          <a:p>
            <a:r>
              <a:rPr lang="en-US" dirty="0" smtClean="0"/>
              <a:t>Try to convince other students the benefit of taking your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World vs. New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Columbian Exchange was an exchange of goods, people, disease, ideas between the New World and the Old World.</a:t>
            </a:r>
          </a:p>
          <a:p>
            <a:r>
              <a:rPr lang="en-US" dirty="0" smtClean="0"/>
              <a:t>Old World</a:t>
            </a:r>
          </a:p>
          <a:p>
            <a:pPr lvl="1"/>
            <a:r>
              <a:rPr lang="en-US" b="1" u="sng" dirty="0" smtClean="0"/>
              <a:t>Europe</a:t>
            </a:r>
          </a:p>
          <a:p>
            <a:r>
              <a:rPr lang="en-US" dirty="0" smtClean="0"/>
              <a:t>New World</a:t>
            </a:r>
          </a:p>
          <a:p>
            <a:pPr lvl="1"/>
            <a:r>
              <a:rPr lang="en-US" b="1" u="sng" dirty="0" smtClean="0"/>
              <a:t>The Americas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68305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through the passage on the Columbian Exchange and answer questions 3 and 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5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Columbian Exchange?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Christopher Columbus began a global transfer of goods, food, animals, people, ideas, and disease from the Old World to the New World.  This exchange had many benefits including_________ and some negatives including_________.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1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5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and BAD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 WORLD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NEW WORLD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Fortunately</a:t>
            </a:r>
          </a:p>
          <a:p>
            <a:pPr lvl="1"/>
            <a:r>
              <a:rPr lang="en-US" dirty="0"/>
              <a:t>Wider variety of foods</a:t>
            </a:r>
          </a:p>
          <a:p>
            <a:pPr lvl="1"/>
            <a:r>
              <a:rPr lang="en-US" dirty="0"/>
              <a:t>Population growth</a:t>
            </a:r>
          </a:p>
          <a:p>
            <a:pPr lvl="1"/>
            <a:r>
              <a:rPr lang="en-US" dirty="0"/>
              <a:t>Better infrastructure</a:t>
            </a:r>
          </a:p>
          <a:p>
            <a:pPr lvl="1"/>
            <a:r>
              <a:rPr lang="en-US" dirty="0"/>
              <a:t>Wealth</a:t>
            </a:r>
          </a:p>
          <a:p>
            <a:r>
              <a:rPr lang="en-US" dirty="0"/>
              <a:t>Unfortunately</a:t>
            </a:r>
          </a:p>
          <a:p>
            <a:pPr lvl="1"/>
            <a:r>
              <a:rPr lang="en-US" dirty="0"/>
              <a:t>Overpopulation</a:t>
            </a:r>
          </a:p>
          <a:p>
            <a:pPr lvl="1"/>
            <a:r>
              <a:rPr lang="en-US" dirty="0"/>
              <a:t>Disease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Fortunately</a:t>
            </a:r>
          </a:p>
          <a:p>
            <a:pPr lvl="1"/>
            <a:r>
              <a:rPr lang="en-US" dirty="0"/>
              <a:t>New foods</a:t>
            </a:r>
          </a:p>
          <a:p>
            <a:pPr lvl="1"/>
            <a:r>
              <a:rPr lang="en-US" dirty="0"/>
              <a:t>Newer technology</a:t>
            </a:r>
          </a:p>
          <a:p>
            <a:pPr lvl="1"/>
            <a:r>
              <a:rPr lang="en-US" dirty="0"/>
              <a:t>Horses</a:t>
            </a:r>
          </a:p>
          <a:p>
            <a:r>
              <a:rPr lang="en-US" dirty="0"/>
              <a:t>Unfortunately</a:t>
            </a:r>
          </a:p>
          <a:p>
            <a:pPr lvl="1"/>
            <a:r>
              <a:rPr lang="en-US" dirty="0"/>
              <a:t>Disease</a:t>
            </a:r>
          </a:p>
          <a:p>
            <a:pPr lvl="1"/>
            <a:r>
              <a:rPr lang="en-US" dirty="0"/>
              <a:t>Native-on-native violence</a:t>
            </a:r>
          </a:p>
          <a:p>
            <a:pPr lvl="1"/>
            <a:r>
              <a:rPr lang="en-US" dirty="0"/>
              <a:t>Destruction of cultures/languages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5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10380</TotalTime>
  <Words>388</Words>
  <Application>Microsoft Macintosh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Warm-Ups</vt:lpstr>
      <vt:lpstr>The Columbian Exchange</vt:lpstr>
      <vt:lpstr>Activity</vt:lpstr>
      <vt:lpstr>Activity</vt:lpstr>
      <vt:lpstr>Old World vs. New World</vt:lpstr>
      <vt:lpstr>The Columbian Exchange</vt:lpstr>
      <vt:lpstr>What is the Columbian Exchange?</vt:lpstr>
      <vt:lpstr>PowerPoint Presentation</vt:lpstr>
      <vt:lpstr>GOOD and BAD</vt:lpstr>
      <vt:lpstr>Warm-Up</vt:lpstr>
      <vt:lpstr>Quick Review</vt:lpstr>
      <vt:lpstr>Review</vt:lpstr>
      <vt:lpstr>Project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Columbian Exchange</dc:title>
  <dc:creator>Brenna dacey</dc:creator>
  <cp:lastModifiedBy>Brenna dacey</cp:lastModifiedBy>
  <cp:revision>34</cp:revision>
  <cp:lastPrinted>2013-09-01T19:11:43Z</cp:lastPrinted>
  <dcterms:created xsi:type="dcterms:W3CDTF">2013-09-01T18:44:19Z</dcterms:created>
  <dcterms:modified xsi:type="dcterms:W3CDTF">2015-09-03T13:36:25Z</dcterms:modified>
</cp:coreProperties>
</file>