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5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8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4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7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9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9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240A-15D1-B34C-8EE2-2D8119306301}" type="datetimeFigureOut">
              <a:rPr lang="en-US" smtClean="0"/>
              <a:t>11/15/14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AE7DB-329A-8243-B0F5-DF6B4729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Strengthening Germany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10, 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4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Campaign Against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Bismarck distrusted Catholics</a:t>
            </a:r>
          </a:p>
          <a:p>
            <a:pPr lvl="1"/>
            <a:r>
              <a:rPr lang="en-US" dirty="0" smtClean="0"/>
              <a:t>Believed their true allegiance was to the Church not state</a:t>
            </a:r>
          </a:p>
          <a:p>
            <a:r>
              <a:rPr lang="en-US" dirty="0" smtClean="0"/>
              <a:t>Launched </a:t>
            </a:r>
            <a:r>
              <a:rPr lang="en-US" i="1" dirty="0" err="1" smtClean="0"/>
              <a:t>Kulturkampf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“battle for civilization”</a:t>
            </a:r>
          </a:p>
          <a:p>
            <a:pPr lvl="1"/>
            <a:r>
              <a:rPr lang="en-US" dirty="0" smtClean="0"/>
              <a:t>Passed laws so state could supervise Catholic education</a:t>
            </a:r>
          </a:p>
          <a:p>
            <a:pPr lvl="1"/>
            <a:r>
              <a:rPr lang="en-US" dirty="0" smtClean="0"/>
              <a:t>Wanted to approve appointments of priests</a:t>
            </a:r>
          </a:p>
          <a:p>
            <a:r>
              <a:rPr lang="en-US" dirty="0" smtClean="0"/>
              <a:t>Plan backfired, learns from his mistake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02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Campaign Against Socialists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Bismarck feared socialism would cause a revolution</a:t>
            </a:r>
          </a:p>
          <a:p>
            <a:r>
              <a:rPr lang="en-US" dirty="0" smtClean="0"/>
              <a:t>Passed laws that dissolved socialists groups; shut own newspapers; banned meetings</a:t>
            </a:r>
          </a:p>
          <a:p>
            <a:r>
              <a:rPr lang="en-US" dirty="0" smtClean="0"/>
              <a:t>Backfired, is forced to change stance</a:t>
            </a:r>
          </a:p>
          <a:p>
            <a:r>
              <a:rPr lang="en-US" dirty="0" smtClean="0"/>
              <a:t>Awards German workers health insurance, retirement benefits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6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Kaiser William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II will replace his grandfather as </a:t>
            </a:r>
            <a:r>
              <a:rPr lang="en-US" dirty="0" err="1" smtClean="0"/>
              <a:t>kaiser</a:t>
            </a:r>
            <a:r>
              <a:rPr lang="en-US" dirty="0" smtClean="0"/>
              <a:t> (emperor)</a:t>
            </a:r>
          </a:p>
          <a:p>
            <a:r>
              <a:rPr lang="en-US" dirty="0" smtClean="0"/>
              <a:t>Wanted to leave his own mark on Germany</a:t>
            </a:r>
          </a:p>
          <a:p>
            <a:pPr lvl="1"/>
            <a:r>
              <a:rPr lang="en-US" dirty="0" smtClean="0"/>
              <a:t>Asked Bismarck to resign</a:t>
            </a:r>
          </a:p>
          <a:p>
            <a:r>
              <a:rPr lang="en-US" dirty="0" smtClean="0"/>
              <a:t>Implemented social welfare programs</a:t>
            </a:r>
          </a:p>
          <a:p>
            <a:r>
              <a:rPr lang="en-US" dirty="0" smtClean="0"/>
              <a:t>Improved education</a:t>
            </a:r>
          </a:p>
          <a:p>
            <a:r>
              <a:rPr lang="en-US" dirty="0" smtClean="0"/>
              <a:t>Focused on military dominance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063" y="4203466"/>
            <a:ext cx="1778159" cy="250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9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helped unify Germany?</a:t>
            </a:r>
          </a:p>
          <a:p>
            <a:pPr lvl="1"/>
            <a:r>
              <a:rPr lang="en-US" dirty="0" smtClean="0"/>
              <a:t>Otto von Bismarck</a:t>
            </a:r>
          </a:p>
          <a:p>
            <a:r>
              <a:rPr lang="en-US" dirty="0" smtClean="0"/>
              <a:t>How was he able to do so?</a:t>
            </a:r>
          </a:p>
          <a:p>
            <a:pPr lvl="1"/>
            <a:r>
              <a:rPr lang="en-US" dirty="0" smtClean="0"/>
              <a:t>Realpolitik</a:t>
            </a:r>
          </a:p>
          <a:p>
            <a:pPr lvl="1"/>
            <a:r>
              <a:rPr lang="en-US" dirty="0" smtClean="0"/>
              <a:t>Strengthened army</a:t>
            </a:r>
          </a:p>
          <a:p>
            <a:pPr lvl="1"/>
            <a:r>
              <a:rPr lang="en-US" dirty="0" smtClean="0"/>
              <a:t>Fought wars to gain territory and power</a:t>
            </a:r>
          </a:p>
          <a:p>
            <a:pPr marL="35083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3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painting shows William I being crowned emperor of a united Germany.</a:t>
            </a:r>
          </a:p>
          <a:p>
            <a:r>
              <a:rPr lang="en-US" dirty="0" smtClean="0"/>
              <a:t>What does the predominance of military uniforms suggest?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4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901700"/>
            <a:ext cx="67818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6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German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Germany was unified, Bismarck established a legislature and drafted a constitution</a:t>
            </a:r>
          </a:p>
          <a:p>
            <a:r>
              <a:rPr lang="en-US" dirty="0" smtClean="0"/>
              <a:t>Bismarck still had the power to veto, held a lot of power still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8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German Industrial Giant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Germany emerged as the industrial giant in Europe</a:t>
            </a:r>
          </a:p>
          <a:p>
            <a:r>
              <a:rPr lang="en-US" dirty="0" smtClean="0"/>
              <a:t>What factors may have lead to this?</a:t>
            </a:r>
          </a:p>
          <a:p>
            <a:pPr lvl="1"/>
            <a:r>
              <a:rPr lang="en-US" dirty="0" smtClean="0"/>
              <a:t>Large, educated population</a:t>
            </a:r>
          </a:p>
          <a:p>
            <a:pPr lvl="1"/>
            <a:r>
              <a:rPr lang="en-US" dirty="0" smtClean="0"/>
              <a:t>Ample iron and coal resources</a:t>
            </a:r>
          </a:p>
          <a:p>
            <a:pPr lvl="1"/>
            <a:r>
              <a:rPr lang="en-US" dirty="0" smtClean="0"/>
              <a:t>Had built railroads and founded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3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Science, Government, and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supported research and development</a:t>
            </a:r>
          </a:p>
          <a:p>
            <a:pPr lvl="1"/>
            <a:r>
              <a:rPr lang="en-US" dirty="0" smtClean="0"/>
              <a:t>Hired trained scientists to work at universities</a:t>
            </a:r>
          </a:p>
          <a:p>
            <a:pPr lvl="1"/>
            <a:r>
              <a:rPr lang="en-US" dirty="0" smtClean="0"/>
              <a:t>Developed synthetic chemicals and dyes</a:t>
            </a:r>
          </a:p>
          <a:p>
            <a:r>
              <a:rPr lang="en-US" dirty="0" smtClean="0"/>
              <a:t>Issued a single currency and reorganized the banking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95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Iron Chancellor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following quotes tell us about Bismarck’s rule?</a:t>
            </a:r>
          </a:p>
          <a:p>
            <a:pPr lvl="1"/>
            <a:r>
              <a:rPr lang="en-US" dirty="0" smtClean="0"/>
              <a:t>“When you want to fool the world, tell the truth.”</a:t>
            </a:r>
          </a:p>
          <a:p>
            <a:pPr lvl="1"/>
            <a:r>
              <a:rPr lang="en-US" dirty="0" smtClean="0"/>
              <a:t>People never lie so much as after a hunt, during a war, or before an election.”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4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and Domestic Policy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Foreign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Keep France weak</a:t>
            </a:r>
          </a:p>
          <a:p>
            <a:r>
              <a:rPr lang="en-US" dirty="0" smtClean="0"/>
              <a:t>Build up Austria and Russia</a:t>
            </a:r>
          </a:p>
          <a:p>
            <a:r>
              <a:rPr lang="en-US" dirty="0" smtClean="0"/>
              <a:t>Leave Britain alone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Domestic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Crush all opposition to his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85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9735</TotalTime>
  <Words>344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Strengthening Germany</vt:lpstr>
      <vt:lpstr>Review</vt:lpstr>
      <vt:lpstr>PowerPoint Presentation</vt:lpstr>
      <vt:lpstr>PowerPoint Presentation</vt:lpstr>
      <vt:lpstr>The German Empire</vt:lpstr>
      <vt:lpstr>The German Industrial Giant</vt:lpstr>
      <vt:lpstr>Science, Government, and Industry</vt:lpstr>
      <vt:lpstr>The Iron Chancellor</vt:lpstr>
      <vt:lpstr>Foreign and Domestic Policy</vt:lpstr>
      <vt:lpstr>Campaign Against the Church</vt:lpstr>
      <vt:lpstr>Campaign Against Socialists</vt:lpstr>
      <vt:lpstr>Kaiser William II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Germany</dc:title>
  <dc:creator>Brenna dacey</dc:creator>
  <cp:lastModifiedBy>Kelly McVey</cp:lastModifiedBy>
  <cp:revision>11</cp:revision>
  <dcterms:created xsi:type="dcterms:W3CDTF">2012-11-20T20:00:13Z</dcterms:created>
  <dcterms:modified xsi:type="dcterms:W3CDTF">2014-11-16T00:42:31Z</dcterms:modified>
</cp:coreProperties>
</file>