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6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0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3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9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6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8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CF13-E6ED-3A42-8732-FFC89401D7CB}" type="datetimeFigureOut">
              <a:rPr lang="en-US" smtClean="0"/>
              <a:t>11/15/14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23D9-5E22-5746-A990-66FBF0200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1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nationalism?</a:t>
            </a:r>
          </a:p>
          <a:p>
            <a:r>
              <a:rPr lang="en-US" dirty="0" smtClean="0"/>
              <a:t>What are some of the positive and negatives associated with nationalism?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Realpolitik</a:t>
            </a:r>
          </a:p>
          <a:p>
            <a:pPr lvl="1"/>
            <a:r>
              <a:rPr lang="en-US" dirty="0" smtClean="0"/>
              <a:t>Realistic politics based on the needs of the state</a:t>
            </a:r>
          </a:p>
          <a:p>
            <a:pPr lvl="1"/>
            <a:r>
              <a:rPr lang="en-US" dirty="0" smtClean="0"/>
              <a:t>Believed that power was more important than principles</a:t>
            </a:r>
          </a:p>
          <a:p>
            <a:pPr lvl="1"/>
            <a:r>
              <a:rPr lang="en-US" dirty="0" smtClean="0"/>
              <a:t>His ultimate goal was to gain power by strengthening the army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951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Wars with Denmark and Austria</a:t>
            </a:r>
          </a:p>
          <a:p>
            <a:pPr lvl="1"/>
            <a:r>
              <a:rPr lang="en-US" dirty="0" smtClean="0"/>
              <a:t>Wanted to form an alliance with Austria</a:t>
            </a:r>
          </a:p>
          <a:p>
            <a:pPr lvl="1"/>
            <a:r>
              <a:rPr lang="en-US" dirty="0" smtClean="0"/>
              <a:t>Seized provinces in Denmark and “liberated” them</a:t>
            </a:r>
          </a:p>
          <a:p>
            <a:pPr lvl="1"/>
            <a:r>
              <a:rPr lang="en-US" dirty="0" smtClean="0"/>
              <a:t>Bismarck will turn on his former ally</a:t>
            </a:r>
          </a:p>
          <a:p>
            <a:pPr lvl="2"/>
            <a:r>
              <a:rPr lang="en-US" dirty="0" smtClean="0"/>
              <a:t>Starts a war with Austria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4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Wars with Denmark and Austria</a:t>
            </a:r>
          </a:p>
          <a:p>
            <a:pPr lvl="1"/>
            <a:r>
              <a:rPr lang="en-US" dirty="0" smtClean="0"/>
              <a:t>War lasted 7 weeks</a:t>
            </a:r>
          </a:p>
          <a:p>
            <a:pPr lvl="1"/>
            <a:r>
              <a:rPr lang="en-US" dirty="0" smtClean="0"/>
              <a:t>Bismarck will be victorious</a:t>
            </a:r>
          </a:p>
          <a:p>
            <a:pPr lvl="2"/>
            <a:r>
              <a:rPr lang="en-US" dirty="0" smtClean="0"/>
              <a:t>Annexed other German states</a:t>
            </a:r>
          </a:p>
          <a:p>
            <a:pPr lvl="2"/>
            <a:r>
              <a:rPr lang="en-US" dirty="0" smtClean="0"/>
              <a:t>Dissolved the Austrian-led German Confederation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1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Franco-Prussian War</a:t>
            </a:r>
          </a:p>
          <a:p>
            <a:pPr lvl="1"/>
            <a:r>
              <a:rPr lang="en-US" dirty="0" smtClean="0"/>
              <a:t>French leader Napoleon III became nervous after Bismarck’s victory in Austria</a:t>
            </a:r>
          </a:p>
          <a:p>
            <a:pPr lvl="1"/>
            <a:r>
              <a:rPr lang="en-US" dirty="0" smtClean="0"/>
              <a:t>Bismarck uses propaganda to remind Germans of previous invasions by Napoleon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5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Franco-Prussian War</a:t>
            </a:r>
          </a:p>
          <a:p>
            <a:pPr lvl="1"/>
            <a:r>
              <a:rPr lang="en-US" dirty="0" smtClean="0"/>
              <a:t>Bismarck’s forces are stronger than Napoleon’s</a:t>
            </a:r>
          </a:p>
          <a:p>
            <a:pPr lvl="1"/>
            <a:r>
              <a:rPr lang="en-US" dirty="0" smtClean="0"/>
              <a:t>France was unorganized and poorly supplied</a:t>
            </a:r>
          </a:p>
          <a:p>
            <a:pPr lvl="1"/>
            <a:r>
              <a:rPr lang="en-US" dirty="0" smtClean="0"/>
              <a:t>Napoleon III was forced to surrender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7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Unified in 1871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2867" b="2867"/>
          <a:stretch>
            <a:fillRect/>
          </a:stretch>
        </p:blipFill>
        <p:spPr>
          <a:xfrm>
            <a:off x="632301" y="2541493"/>
            <a:ext cx="3566160" cy="34845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358" y="2590802"/>
            <a:ext cx="4358410" cy="32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Otto von Bismarck and German Unification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10,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3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46" b="3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1800s, Germany was divided into several states </a:t>
            </a:r>
          </a:p>
          <a:p>
            <a:r>
              <a:rPr lang="en-US" dirty="0" smtClean="0"/>
              <a:t>Share common culture</a:t>
            </a:r>
          </a:p>
          <a:p>
            <a:r>
              <a:rPr lang="en-US" dirty="0" smtClean="0"/>
              <a:t>Located in Prussia and the </a:t>
            </a:r>
            <a:r>
              <a:rPr lang="en-US" smtClean="0"/>
              <a:t>Austrian Hapsburgs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40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Napoleon’s Impact</a:t>
            </a:r>
          </a:p>
          <a:p>
            <a:pPr lvl="1"/>
            <a:r>
              <a:rPr lang="en-US" dirty="0" smtClean="0"/>
              <a:t>Annexed lands</a:t>
            </a:r>
          </a:p>
          <a:p>
            <a:pPr lvl="1"/>
            <a:r>
              <a:rPr lang="en-US" dirty="0" smtClean="0"/>
              <a:t>Dissolved the Holy Roman Empire</a:t>
            </a:r>
          </a:p>
          <a:p>
            <a:pPr lvl="1"/>
            <a:r>
              <a:rPr lang="en-US" dirty="0" smtClean="0"/>
              <a:t>Organized German states as he saw fit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468" y="3183020"/>
            <a:ext cx="2220531" cy="36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3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Napoleon’s Impact</a:t>
            </a:r>
          </a:p>
          <a:p>
            <a:pPr lvl="1"/>
            <a:r>
              <a:rPr lang="en-US" dirty="0" smtClean="0"/>
              <a:t>At first, some Germans welcome the modern policies</a:t>
            </a:r>
          </a:p>
          <a:p>
            <a:pPr lvl="2"/>
            <a:r>
              <a:rPr lang="en-US" dirty="0" smtClean="0"/>
              <a:t>Freed the serfs</a:t>
            </a:r>
          </a:p>
          <a:p>
            <a:pPr lvl="2"/>
            <a:r>
              <a:rPr lang="en-US" dirty="0" smtClean="0"/>
              <a:t>Made trade easier</a:t>
            </a:r>
          </a:p>
          <a:p>
            <a:pPr lvl="2"/>
            <a:r>
              <a:rPr lang="en-US" dirty="0" smtClean="0"/>
              <a:t>Abolished laws against the Jews</a:t>
            </a:r>
          </a:p>
          <a:p>
            <a:pPr lvl="1"/>
            <a:r>
              <a:rPr lang="en-US" dirty="0" smtClean="0"/>
              <a:t>Other resented France’s significant impact</a:t>
            </a:r>
          </a:p>
          <a:p>
            <a:pPr lvl="2"/>
            <a:r>
              <a:rPr lang="en-US" dirty="0" smtClean="0"/>
              <a:t>Wanted to free their lands and unite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Unite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Prussia tries to help by introducing the </a:t>
            </a:r>
            <a:r>
              <a:rPr lang="en-US" i="1" dirty="0" smtClean="0"/>
              <a:t>Zollverein</a:t>
            </a:r>
          </a:p>
          <a:p>
            <a:pPr lvl="1"/>
            <a:r>
              <a:rPr lang="en-US" dirty="0" smtClean="0"/>
              <a:t>Encouraged economic unity among German states</a:t>
            </a:r>
          </a:p>
          <a:p>
            <a:pPr lvl="1"/>
            <a:r>
              <a:rPr lang="en-US" dirty="0" smtClean="0"/>
              <a:t>States still divided</a:t>
            </a:r>
          </a:p>
          <a:p>
            <a:r>
              <a:rPr lang="en-US" dirty="0" smtClean="0"/>
              <a:t>William IV rejects throne</a:t>
            </a:r>
          </a:p>
          <a:p>
            <a:pPr lvl="1"/>
            <a:r>
              <a:rPr lang="en-US" dirty="0" smtClean="0"/>
              <a:t>Does not want a throne offered by “the people”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73" y="938262"/>
            <a:ext cx="4079356" cy="54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von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Years</a:t>
            </a:r>
          </a:p>
          <a:p>
            <a:pPr lvl="1"/>
            <a:r>
              <a:rPr lang="en-US" dirty="0" smtClean="0"/>
              <a:t>Otto von Bismarck was born in Prussia</a:t>
            </a:r>
          </a:p>
          <a:p>
            <a:pPr lvl="1"/>
            <a:r>
              <a:rPr lang="en-US" dirty="0" smtClean="0"/>
              <a:t>His family belong to the Junker class</a:t>
            </a:r>
          </a:p>
          <a:p>
            <a:pPr lvl="1"/>
            <a:r>
              <a:rPr lang="en-US" dirty="0" smtClean="0"/>
              <a:t>He will serve as a diplomat until 1862</a:t>
            </a:r>
          </a:p>
          <a:p>
            <a:pPr lvl="1"/>
            <a:r>
              <a:rPr lang="en-US" dirty="0" smtClean="0"/>
              <a:t>In 1862, he is named chancellor by King William I</a:t>
            </a:r>
          </a:p>
          <a:p>
            <a:pPr lvl="2"/>
            <a:r>
              <a:rPr lang="en-US" dirty="0" smtClean="0"/>
              <a:t>United German states within a decade under Prussian rule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3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4895</TotalTime>
  <Words>355</Words>
  <Application>Microsoft Macintosh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Nationalism</vt:lpstr>
      <vt:lpstr>Otto von Bismarck and German Unification</vt:lpstr>
      <vt:lpstr>Why Unite Germany?</vt:lpstr>
      <vt:lpstr>Why Unite Germany?</vt:lpstr>
      <vt:lpstr>Why Unite Germany?</vt:lpstr>
      <vt:lpstr>Why Unite Germany?</vt:lpstr>
      <vt:lpstr>Why Unite Germany?</vt:lpstr>
      <vt:lpstr>PowerPoint Presentation</vt:lpstr>
      <vt:lpstr>Otto von Bismarck</vt:lpstr>
      <vt:lpstr>Otto von Bismarck</vt:lpstr>
      <vt:lpstr>Otto von Bismarck</vt:lpstr>
      <vt:lpstr>Otto von Bismarck</vt:lpstr>
      <vt:lpstr>Otto von Bismarck</vt:lpstr>
      <vt:lpstr>Otto von Bismarck</vt:lpstr>
      <vt:lpstr>German Unification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Otto von Bismarck and German Unification</dc:title>
  <dc:creator>Brenna dacey</dc:creator>
  <cp:lastModifiedBy>Kelly McVey</cp:lastModifiedBy>
  <cp:revision>11</cp:revision>
  <dcterms:created xsi:type="dcterms:W3CDTF">2012-11-20T18:40:31Z</dcterms:created>
  <dcterms:modified xsi:type="dcterms:W3CDTF">2014-11-16T00:41:25Z</dcterms:modified>
</cp:coreProperties>
</file>