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6" r:id="rId3"/>
    <p:sldId id="275" r:id="rId4"/>
    <p:sldId id="257" r:id="rId5"/>
    <p:sldId id="268" r:id="rId6"/>
    <p:sldId id="269" r:id="rId7"/>
    <p:sldId id="273" r:id="rId8"/>
    <p:sldId id="274" r:id="rId9"/>
    <p:sldId id="270" r:id="rId10"/>
    <p:sldId id="271" r:id="rId11"/>
    <p:sldId id="265" r:id="rId12"/>
    <p:sldId id="277" r:id="rId13"/>
    <p:sldId id="27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36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CB591-0DC4-7D4F-9F22-E3D43A4BC7D5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AB43C-0440-9E44-8248-6C5B3C725C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0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DF260-8F73-A241-8455-4146AB5F167F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00BD0-D7C9-1D41-82FF-729C5635EE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5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Agricultural</a:t>
            </a:r>
            <a:r>
              <a:rPr lang="en-US" baseline="0" dirty="0" smtClean="0"/>
              <a:t> Revolution led way for IR</a:t>
            </a:r>
          </a:p>
          <a:p>
            <a:r>
              <a:rPr lang="en-US" baseline="0" dirty="0" smtClean="0"/>
              <a:t>Combined fields to make better use of land</a:t>
            </a:r>
          </a:p>
          <a:p>
            <a:r>
              <a:rPr lang="en-US" baseline="0" dirty="0" smtClean="0"/>
              <a:t>Used fertilizer, planted turnips to help renew soli</a:t>
            </a:r>
          </a:p>
          <a:p>
            <a:r>
              <a:rPr lang="en-US" baseline="0" dirty="0" smtClean="0"/>
              <a:t>Enclosure Movement</a:t>
            </a:r>
          </a:p>
          <a:p>
            <a:r>
              <a:rPr lang="en-US" baseline="0" dirty="0" smtClean="0"/>
              <a:t>	Rich landowners took over and fenced land that once belong to peasants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00BD0-D7C9-1D41-82FF-729C5635EE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5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factor that</a:t>
            </a:r>
            <a:r>
              <a:rPr lang="en-US" baseline="0" dirty="0" smtClean="0"/>
              <a:t> triggered the IR was new technology</a:t>
            </a:r>
          </a:p>
          <a:p>
            <a:r>
              <a:rPr lang="en-US" baseline="0" dirty="0" smtClean="0"/>
              <a:t>	Business owners could change the way work was 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00BD0-D7C9-1D41-82FF-729C5635EE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7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ABE2E-497C-7446-A3EB-21B1D314200C}" type="datetimeFigureOut">
              <a:rPr lang="en-US" smtClean="0"/>
              <a:t>10/27/14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5D105E-B3F6-E443-AEDA-886581866FD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10/27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What is the bourgeoisie?</a:t>
            </a:r>
          </a:p>
          <a:p>
            <a:pPr lvl="1"/>
            <a:r>
              <a:rPr lang="en-US" dirty="0" smtClean="0"/>
              <a:t>Upper class</a:t>
            </a:r>
          </a:p>
          <a:p>
            <a:r>
              <a:rPr lang="en-US" dirty="0" smtClean="0"/>
              <a:t>2. What is the proletariat?</a:t>
            </a:r>
          </a:p>
          <a:p>
            <a:pPr lvl="1"/>
            <a:r>
              <a:rPr lang="en-US" dirty="0" smtClean="0"/>
              <a:t>Working class</a:t>
            </a:r>
          </a:p>
          <a:p>
            <a:r>
              <a:rPr lang="en-US" dirty="0" smtClean="0"/>
              <a:t>3. Name two impacts of the Industrial Revolution based on the activity completed on Friday.</a:t>
            </a:r>
          </a:p>
          <a:p>
            <a:pPr lvl="1"/>
            <a:r>
              <a:rPr lang="en-US" dirty="0" smtClean="0"/>
              <a:t>Overcrowding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Death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0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Leads the Way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Britain was the first nation to industrialize</a:t>
            </a:r>
          </a:p>
          <a:p>
            <a:pPr lvl="1"/>
            <a:r>
              <a:rPr lang="en-US" dirty="0" smtClean="0"/>
              <a:t>It became the model for other countries in Europe and around the world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8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Britain?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Resources</a:t>
            </a:r>
          </a:p>
          <a:p>
            <a:pPr lvl="1"/>
            <a:r>
              <a:rPr lang="en-US" sz="2400" dirty="0" smtClean="0"/>
              <a:t>Large supply of coal</a:t>
            </a:r>
          </a:p>
          <a:p>
            <a:pPr lvl="1"/>
            <a:r>
              <a:rPr lang="en-US" sz="2400" dirty="0" smtClean="0"/>
              <a:t>Lots of iron</a:t>
            </a:r>
          </a:p>
          <a:p>
            <a:pPr lvl="1"/>
            <a:r>
              <a:rPr lang="en-US" sz="2400" b="1" u="sng" dirty="0" smtClean="0"/>
              <a:t>Large population</a:t>
            </a:r>
            <a:r>
              <a:rPr lang="en-US" sz="2400" dirty="0" smtClean="0"/>
              <a:t>-agricultural revolution</a:t>
            </a:r>
          </a:p>
          <a:p>
            <a:r>
              <a:rPr lang="en-US" sz="2800" dirty="0" smtClean="0"/>
              <a:t>Economic Conditions</a:t>
            </a:r>
          </a:p>
          <a:p>
            <a:pPr lvl="1"/>
            <a:r>
              <a:rPr lang="en-US" sz="2400" dirty="0" smtClean="0"/>
              <a:t>Prosperous trade</a:t>
            </a:r>
          </a:p>
          <a:p>
            <a:pPr lvl="1"/>
            <a:r>
              <a:rPr lang="en-US" sz="2400" b="1" u="sng" dirty="0" smtClean="0"/>
              <a:t>Business class had money to invest</a:t>
            </a:r>
          </a:p>
          <a:p>
            <a:pPr lvl="1"/>
            <a:r>
              <a:rPr lang="en-US" sz="2400" dirty="0" smtClean="0"/>
              <a:t>Demand for goods</a:t>
            </a:r>
          </a:p>
          <a:p>
            <a:r>
              <a:rPr lang="en-US" sz="2800" dirty="0" smtClean="0"/>
              <a:t>Political and Social Conditions</a:t>
            </a:r>
          </a:p>
          <a:p>
            <a:pPr lvl="1"/>
            <a:r>
              <a:rPr lang="en-US" sz="2400" b="1" u="sng" dirty="0" smtClean="0"/>
              <a:t>Stable government</a:t>
            </a:r>
          </a:p>
        </p:txBody>
      </p:sp>
    </p:spTree>
    <p:extLst>
      <p:ext uri="{BB962C8B-B14F-4D97-AF65-F5344CB8AC3E}">
        <p14:creationId xmlns:p14="http://schemas.microsoft.com/office/powerpoint/2010/main" val="179302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Ceremony of the 2012 Summer Olympics</a:t>
            </a:r>
          </a:p>
          <a:p>
            <a:r>
              <a:rPr lang="en-US" dirty="0" smtClean="0"/>
              <a:t>Shows the changes that occurred in Britain during the Industrial Revolution</a:t>
            </a:r>
          </a:p>
          <a:p>
            <a:pPr lvl="1"/>
            <a:r>
              <a:rPr lang="en-US" dirty="0" smtClean="0"/>
              <a:t>Rural landscape to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2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Essay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negative and positive effects based on the activity we completed on Friday</a:t>
            </a:r>
          </a:p>
          <a:p>
            <a:pPr lvl="1"/>
            <a:r>
              <a:rPr lang="en-US" dirty="0" smtClean="0"/>
              <a:t>Do not write the opinion paragraph!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Understand events leading to the IR</a:t>
            </a:r>
          </a:p>
          <a:p>
            <a:pPr lvl="1"/>
            <a:r>
              <a:rPr lang="en-US" dirty="0" smtClean="0"/>
              <a:t>Why Britain led the way</a:t>
            </a:r>
          </a:p>
          <a:p>
            <a:r>
              <a:rPr lang="en-US" dirty="0" smtClean="0"/>
              <a:t>How well could you explain today’s information to another student?</a:t>
            </a:r>
          </a:p>
          <a:p>
            <a:r>
              <a:rPr lang="en-US" dirty="0" smtClean="0"/>
              <a:t>Any questions?  Need any information explained again?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0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INDUSTRIAL REVOLUTION BEGINS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54233" y="1544812"/>
            <a:ext cx="6480048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4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group</a:t>
            </a:r>
          </a:p>
          <a:p>
            <a:r>
              <a:rPr lang="en-US" dirty="0" smtClean="0"/>
              <a:t>Independent</a:t>
            </a:r>
          </a:p>
          <a:p>
            <a:pPr lvl="1"/>
            <a:r>
              <a:rPr lang="en-US" dirty="0" smtClean="0"/>
              <a:t>Book (pgs. 196-202)</a:t>
            </a:r>
          </a:p>
          <a:p>
            <a:pPr lvl="1"/>
            <a:r>
              <a:rPr lang="en-US" dirty="0" smtClean="0"/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Turning Point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the 1750s, people used handmade tools;</a:t>
            </a:r>
            <a:r>
              <a:rPr lang="en-US" sz="2800" dirty="0"/>
              <a:t> </a:t>
            </a:r>
            <a:r>
              <a:rPr lang="en-US" sz="2800" dirty="0" smtClean="0"/>
              <a:t>made their own clothes; and grew their own food.</a:t>
            </a:r>
          </a:p>
          <a:p>
            <a:r>
              <a:rPr lang="en-US" sz="2800" dirty="0" smtClean="0"/>
              <a:t>They didn’t travel a lot.</a:t>
            </a:r>
          </a:p>
          <a:p>
            <a:r>
              <a:rPr lang="en-US" sz="2800" dirty="0" smtClean="0"/>
              <a:t>Industrial age will change all of this.</a:t>
            </a:r>
          </a:p>
          <a:p>
            <a:pPr lvl="1"/>
            <a:r>
              <a:rPr lang="en-US" sz="2400" dirty="0" smtClean="0"/>
              <a:t>Trains</a:t>
            </a:r>
          </a:p>
          <a:p>
            <a:pPr lvl="1"/>
            <a:r>
              <a:rPr lang="en-US" sz="2400" dirty="0" smtClean="0"/>
              <a:t>Telegraphs</a:t>
            </a:r>
          </a:p>
          <a:p>
            <a:pPr lvl="1"/>
            <a:r>
              <a:rPr lang="en-US" sz="2400" dirty="0" smtClean="0"/>
              <a:t>Improved medicines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17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</a:t>
            </a:r>
            <a:r>
              <a:rPr lang="en-US" dirty="0"/>
              <a:t>l</a:t>
            </a:r>
            <a:r>
              <a:rPr lang="en-US" dirty="0" smtClean="0"/>
              <a:t> Revolution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303146"/>
          </a:xfrm>
        </p:spPr>
        <p:txBody>
          <a:bodyPr/>
          <a:lstStyle/>
          <a:p>
            <a:r>
              <a:rPr lang="en-US" dirty="0" smtClean="0"/>
              <a:t>The Dutch led the way</a:t>
            </a:r>
          </a:p>
          <a:p>
            <a:pPr lvl="1"/>
            <a:r>
              <a:rPr lang="en-US" dirty="0" smtClean="0"/>
              <a:t>Built dikes to reclaim land from the sea</a:t>
            </a:r>
          </a:p>
          <a:p>
            <a:pPr lvl="1"/>
            <a:r>
              <a:rPr lang="en-US" dirty="0" smtClean="0"/>
              <a:t>Combined fields</a:t>
            </a:r>
          </a:p>
          <a:p>
            <a:pPr lvl="1"/>
            <a:r>
              <a:rPr lang="en-US" dirty="0" smtClean="0"/>
              <a:t>Mixed different kind of soil to get higher crop yields</a:t>
            </a:r>
          </a:p>
          <a:p>
            <a:pPr lvl="1"/>
            <a:r>
              <a:rPr lang="en-US" b="1" u="sng" dirty="0" smtClean="0"/>
              <a:t>Improved farm machinery</a:t>
            </a:r>
          </a:p>
          <a:p>
            <a:pPr lvl="2"/>
            <a:r>
              <a:rPr lang="en-US" dirty="0" smtClean="0"/>
              <a:t>Jethro Tull invented the seed drill to disperse seeds</a:t>
            </a:r>
          </a:p>
          <a:p>
            <a:pPr lvl="1"/>
            <a:r>
              <a:rPr lang="en-US" b="1" u="sng" dirty="0" smtClean="0"/>
              <a:t>Enclosure Movement</a:t>
            </a:r>
            <a:endParaRPr lang="en-US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/>
              <a:t>Farm output rose</a:t>
            </a:r>
          </a:p>
          <a:p>
            <a:r>
              <a:rPr lang="en-US" dirty="0" smtClean="0"/>
              <a:t>Profits rose</a:t>
            </a:r>
          </a:p>
          <a:p>
            <a:r>
              <a:rPr lang="en-US" b="1" u="sng" dirty="0" smtClean="0"/>
              <a:t>Migration into cities</a:t>
            </a:r>
          </a:p>
          <a:p>
            <a:pPr lvl="1"/>
            <a:r>
              <a:rPr lang="en-US" dirty="0" smtClean="0"/>
              <a:t>Peasants lost jobs due to Enclosure Movement</a:t>
            </a:r>
          </a:p>
          <a:p>
            <a:r>
              <a:rPr lang="en-US" b="1" u="sng" dirty="0" smtClean="0"/>
              <a:t>Population explosion</a:t>
            </a:r>
          </a:p>
          <a:p>
            <a:pPr lvl="1"/>
            <a:r>
              <a:rPr lang="en-US" dirty="0" smtClean="0"/>
              <a:t>Due to declining death rates</a:t>
            </a:r>
          </a:p>
          <a:p>
            <a:pPr lvl="1"/>
            <a:r>
              <a:rPr lang="en-US" dirty="0" smtClean="0"/>
              <a:t>Reduced risk of famine</a:t>
            </a:r>
          </a:p>
          <a:p>
            <a:pPr lvl="1"/>
            <a:r>
              <a:rPr lang="en-US" dirty="0" smtClean="0"/>
              <a:t>Britain’s population increased from 5 million to 9 million in about 100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9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had been mostly provided by humans and animals</a:t>
            </a:r>
          </a:p>
          <a:p>
            <a:pPr lvl="1"/>
            <a:r>
              <a:rPr lang="en-US" b="1" u="sng" dirty="0" smtClean="0"/>
              <a:t>During the 1700s, people harnessed a new energy source-coal</a:t>
            </a:r>
            <a:endParaRPr lang="en-US" dirty="0" smtClean="0"/>
          </a:p>
          <a:p>
            <a:r>
              <a:rPr lang="en-US" dirty="0" smtClean="0"/>
              <a:t>New methods of textile production</a:t>
            </a:r>
          </a:p>
          <a:p>
            <a:pPr lvl="1"/>
            <a:r>
              <a:rPr lang="en-US" dirty="0" smtClean="0"/>
              <a:t>Flying shuttle</a:t>
            </a:r>
          </a:p>
          <a:p>
            <a:pPr lvl="1"/>
            <a:r>
              <a:rPr lang="en-US" dirty="0" smtClean="0"/>
              <a:t>Spinning jenny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James Watt improved </a:t>
            </a:r>
            <a:r>
              <a:rPr lang="en-US" b="1" u="sng" dirty="0" smtClean="0"/>
              <a:t>steam engine-became an important source of power</a:t>
            </a:r>
          </a:p>
          <a:p>
            <a:r>
              <a:rPr lang="en-US" b="1" u="sng" dirty="0" smtClean="0"/>
              <a:t>Coal produced iron</a:t>
            </a:r>
          </a:p>
          <a:p>
            <a:pPr lvl="1"/>
            <a:r>
              <a:rPr lang="en-US" dirty="0" smtClean="0"/>
              <a:t>Iron was a necessary material </a:t>
            </a:r>
          </a:p>
          <a:p>
            <a:pPr lvl="1"/>
            <a:r>
              <a:rPr lang="en-US" dirty="0" smtClean="0"/>
              <a:t>Machines/steam engines</a:t>
            </a:r>
          </a:p>
          <a:p>
            <a:r>
              <a:rPr lang="en-US" b="1" u="sng" dirty="0" smtClean="0"/>
              <a:t>New textile machines led to the building of factories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1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400"/>
            <a:ext cx="914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5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82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Methods of Transportation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As production increased, business owners needed more efficient methods of transportation</a:t>
            </a:r>
          </a:p>
          <a:p>
            <a:pPr lvl="1"/>
            <a:r>
              <a:rPr lang="en-US" b="1" u="sng" dirty="0" smtClean="0"/>
              <a:t>Built turnpikes</a:t>
            </a:r>
          </a:p>
          <a:p>
            <a:pPr lvl="1"/>
            <a:r>
              <a:rPr lang="en-US" b="1" u="sng" dirty="0" smtClean="0"/>
              <a:t>Created canals</a:t>
            </a:r>
          </a:p>
          <a:p>
            <a:pPr lvl="1"/>
            <a:r>
              <a:rPr lang="en-US" b="1" u="sng" dirty="0" smtClean="0"/>
              <a:t>Built stronger bridges</a:t>
            </a:r>
          </a:p>
          <a:p>
            <a:pPr lvl="1"/>
            <a:r>
              <a:rPr lang="en-US" b="1" u="sng" dirty="0" smtClean="0"/>
              <a:t>Steam locomotive</a:t>
            </a:r>
          </a:p>
          <a:p>
            <a:pPr lvl="1"/>
            <a:r>
              <a:rPr lang="en-US" b="1" u="sng" dirty="0" smtClean="0"/>
              <a:t>Steamboats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Turnpikes charged people who used the roads</a:t>
            </a:r>
          </a:p>
          <a:p>
            <a:pPr lvl="1"/>
            <a:r>
              <a:rPr lang="en-US" dirty="0" smtClean="0"/>
              <a:t>Profits!</a:t>
            </a:r>
          </a:p>
          <a:p>
            <a:r>
              <a:rPr lang="en-US" b="1" u="sng" dirty="0" smtClean="0"/>
              <a:t>Railroad and steam engines allowed for expansion of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7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5255</TotalTime>
  <Words>477</Words>
  <Application>Microsoft Macintosh PowerPoint</Application>
  <PresentationFormat>On-screen Show (4:3)</PresentationFormat>
  <Paragraphs>103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Warm-Up 10/27</vt:lpstr>
      <vt:lpstr>THE INDUSTRIAL REVOLUTION BEGINS</vt:lpstr>
      <vt:lpstr>Options</vt:lpstr>
      <vt:lpstr>A Turning Point in History</vt:lpstr>
      <vt:lpstr>The Agricultural Revolution</vt:lpstr>
      <vt:lpstr>New Technologies</vt:lpstr>
      <vt:lpstr>PowerPoint Presentation</vt:lpstr>
      <vt:lpstr>PowerPoint Presentation</vt:lpstr>
      <vt:lpstr>New Methods of Transportation</vt:lpstr>
      <vt:lpstr>Britain Leads the Way</vt:lpstr>
      <vt:lpstr>Why Britain?</vt:lpstr>
      <vt:lpstr>Video</vt:lpstr>
      <vt:lpstr>Essay Chart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Dawn of the Industrial Age</dc:title>
  <dc:creator>Brenna dacey</dc:creator>
  <cp:lastModifiedBy>Brenna dacey</cp:lastModifiedBy>
  <cp:revision>57</cp:revision>
  <cp:lastPrinted>2012-11-06T18:50:42Z</cp:lastPrinted>
  <dcterms:created xsi:type="dcterms:W3CDTF">2012-11-01T18:03:45Z</dcterms:created>
  <dcterms:modified xsi:type="dcterms:W3CDTF">2014-10-27T18:57:05Z</dcterms:modified>
</cp:coreProperties>
</file>