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2" r:id="rId2"/>
    <p:sldId id="256" r:id="rId3"/>
    <p:sldId id="259" r:id="rId4"/>
    <p:sldId id="258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51F92-ED17-954C-8BCC-74B9BFF3D801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F4263-1D90-FB41-82FB-63306E4C7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93C9F-2E62-CF4E-A384-B5156F8C574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EC3E-8FC1-B74F-9165-55C89F30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4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Conservatives: Enlightenment would led to chaos; change should come slowly</a:t>
            </a:r>
          </a:p>
          <a:p>
            <a:r>
              <a:rPr lang="en-US" dirty="0" smtClean="0"/>
              <a:t>Liberals:</a:t>
            </a:r>
            <a:r>
              <a:rPr lang="en-US" baseline="0" dirty="0" smtClean="0"/>
              <a:t>  Wanted all men to have the right to vote</a:t>
            </a:r>
          </a:p>
          <a:p>
            <a:r>
              <a:rPr lang="en-US" baseline="0" dirty="0" smtClean="0"/>
              <a:t>Nationalists:  Europe had been greatly divided by wars, treaties, marriages-resentment grew, can lead to intolerance and persecution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8EC3E-8FC1-B74F-9165-55C89F309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60ED23-2134-8D4F-B2A0-B0AEDB9317E8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EB6B66-DC82-4446-B4D1-D8176478224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11/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Describe the difference between domestic policy and foreign policy.</a:t>
            </a:r>
          </a:p>
          <a:p>
            <a:pPr lvl="1"/>
            <a:r>
              <a:rPr lang="en-US" dirty="0" smtClean="0"/>
              <a:t>Domestic-within country</a:t>
            </a:r>
          </a:p>
          <a:p>
            <a:pPr lvl="1"/>
            <a:r>
              <a:rPr lang="en-US" dirty="0" smtClean="0"/>
              <a:t>Foreign-relationship with other countries</a:t>
            </a:r>
          </a:p>
          <a:p>
            <a:r>
              <a:rPr lang="en-US" dirty="0" smtClean="0"/>
              <a:t>2. What are social reforms?</a:t>
            </a:r>
          </a:p>
          <a:p>
            <a:pPr lvl="1"/>
            <a:r>
              <a:rPr lang="en-US" dirty="0" smtClean="0"/>
              <a:t>A change or movement focused on society</a:t>
            </a:r>
          </a:p>
          <a:p>
            <a:r>
              <a:rPr lang="en-US" dirty="0" smtClean="0"/>
              <a:t>3. What is discontent?</a:t>
            </a:r>
          </a:p>
          <a:p>
            <a:pPr lvl="1"/>
            <a:r>
              <a:rPr lang="en-US" dirty="0" smtClean="0"/>
              <a:t>Dissatisfaction with one’s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 of 1848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1840s, discontent grew</a:t>
            </a:r>
          </a:p>
          <a:p>
            <a:r>
              <a:rPr lang="en-US" dirty="0" smtClean="0"/>
              <a:t>In February 1848, </a:t>
            </a:r>
            <a:r>
              <a:rPr lang="en-US" b="1" u="sng" dirty="0" smtClean="0"/>
              <a:t>the government silenced critics and prevented public meetings</a:t>
            </a:r>
            <a:r>
              <a:rPr lang="en-US" dirty="0" smtClean="0"/>
              <a:t> leading to a revolt</a:t>
            </a:r>
          </a:p>
          <a:p>
            <a:r>
              <a:rPr lang="en-US" dirty="0" smtClean="0"/>
              <a:t>Louis Philippe abdicated and the new government faced many difficulties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0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 of 1848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June, the upper- and middle-class had won control of the government</a:t>
            </a:r>
          </a:p>
          <a:p>
            <a:pPr lvl="1"/>
            <a:r>
              <a:rPr lang="en-US" dirty="0" smtClean="0"/>
              <a:t>Shut down national workshops</a:t>
            </a:r>
          </a:p>
          <a:p>
            <a:pPr lvl="2"/>
            <a:r>
              <a:rPr lang="en-US" dirty="0" smtClean="0"/>
              <a:t>Workers protested</a:t>
            </a:r>
          </a:p>
          <a:p>
            <a:pPr lvl="1"/>
            <a:r>
              <a:rPr lang="en-US" dirty="0" smtClean="0"/>
              <a:t>Riots broke out and 1,500 people were killed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7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 of 1848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Napoleon was elected and gave him self the title Napoleon III, calling himself </a:t>
            </a:r>
            <a:r>
              <a:rPr lang="en-US" b="1" u="sng" dirty="0" smtClean="0"/>
              <a:t>emperor </a:t>
            </a:r>
          </a:p>
          <a:p>
            <a:pPr lvl="1"/>
            <a:r>
              <a:rPr lang="en-US" dirty="0" smtClean="0"/>
              <a:t>His policies will be disastrous for France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0223"/>
            <a:ext cx="2997777" cy="29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2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Latin American Wars of Independence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late 1700s, revolutionary ideas had spread to Latin America</a:t>
            </a:r>
          </a:p>
          <a:p>
            <a:r>
              <a:rPr lang="en-US" dirty="0" smtClean="0"/>
              <a:t>Discontent was rooted in the social, racial, and political system that had emerged under 300 years of Spanish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7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American Wars of Independence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Spanish-born </a:t>
            </a:r>
            <a:r>
              <a:rPr lang="en-US" b="1" u="sng" dirty="0" err="1" smtClean="0"/>
              <a:t>peninsulares</a:t>
            </a:r>
            <a:r>
              <a:rPr lang="en-US" b="1" u="sng" dirty="0" smtClean="0"/>
              <a:t> dominated Latin American political and social life</a:t>
            </a:r>
          </a:p>
          <a:p>
            <a:pPr lvl="1"/>
            <a:r>
              <a:rPr lang="en-US" dirty="0" smtClean="0"/>
              <a:t>Growing population of creoles, mestizos, and mulattoes were angered with being denied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5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0" y="0"/>
            <a:ext cx="4372066" cy="63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American Wars of Independence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Enlightenment ideas spread, many pushed for a revolution</a:t>
            </a:r>
          </a:p>
          <a:p>
            <a:r>
              <a:rPr lang="en-US" dirty="0" smtClean="0"/>
              <a:t>It wasn’t until </a:t>
            </a:r>
            <a:r>
              <a:rPr lang="en-US" b="1" u="sng" dirty="0" smtClean="0"/>
              <a:t>Napoleon Bonaparte invaded Spain in 1808</a:t>
            </a:r>
            <a:r>
              <a:rPr lang="en-US" dirty="0" smtClean="0"/>
              <a:t>, that leaders in Latin America pushed for independence</a:t>
            </a:r>
          </a:p>
          <a:p>
            <a:pPr lvl="1"/>
            <a:r>
              <a:rPr lang="en-US" dirty="0" smtClean="0"/>
              <a:t>Spain appeared weak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4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in Latin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Haiti, Mexico, Venezuela, Colombia, Ecuador, and Brazil will all gain independence from their European rulers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2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AGE OF IDEOLOGIES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Congress of Vienna, the powers of Europe tried to uproot revolutionary ideas</a:t>
            </a:r>
          </a:p>
          <a:p>
            <a:r>
              <a:rPr lang="en-US" dirty="0" smtClean="0"/>
              <a:t>However, there were several competing ideologies, </a:t>
            </a:r>
            <a:r>
              <a:rPr lang="en-US" b="1" u="sng" dirty="0" smtClean="0"/>
              <a:t>ideas about politics and economies</a:t>
            </a:r>
            <a:r>
              <a:rPr lang="en-US" dirty="0" smtClean="0"/>
              <a:t>, that plunged Europe into more than 30 years of turmoil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3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8099512"/>
              </p:ext>
            </p:extLst>
          </p:nvPr>
        </p:nvGraphicFramePr>
        <p:xfrm>
          <a:off x="0" y="273276"/>
          <a:ext cx="9144000" cy="559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527"/>
                <a:gridCol w="3700473"/>
                <a:gridCol w="3048000"/>
              </a:tblGrid>
              <a:tr h="803749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</a:t>
                      </a:r>
                      <a:endParaRPr lang="en-US" dirty="0"/>
                    </a:p>
                  </a:txBody>
                  <a:tcPr/>
                </a:tc>
              </a:tr>
              <a:tr h="1241791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Conservatives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Monarchs, landowners, church</a:t>
                      </a:r>
                      <a:r>
                        <a:rPr lang="en-US" sz="2000" b="1" u="sng" baseline="0" dirty="0" smtClean="0"/>
                        <a:t> leaders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Restore royal families</a:t>
                      </a:r>
                    </a:p>
                    <a:p>
                      <a:r>
                        <a:rPr lang="en-US" sz="2000" b="0" u="none" dirty="0" smtClean="0"/>
                        <a:t>Suppress revolutionary ideas</a:t>
                      </a:r>
                      <a:endParaRPr lang="en-US" sz="2000" b="0" u="none" dirty="0"/>
                    </a:p>
                  </a:txBody>
                  <a:tcPr/>
                </a:tc>
              </a:tr>
              <a:tr h="1763290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Liberals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Bourgeoisie</a:t>
                      </a:r>
                      <a:r>
                        <a:rPr lang="en-US" sz="2000" b="1" u="sng" baseline="0" dirty="0" smtClean="0"/>
                        <a:t> 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Constitutions</a:t>
                      </a:r>
                    </a:p>
                    <a:p>
                      <a:r>
                        <a:rPr lang="en-US" sz="2000" b="1" u="sng" dirty="0" smtClean="0"/>
                        <a:t>Government protect basic rights</a:t>
                      </a:r>
                    </a:p>
                    <a:p>
                      <a:r>
                        <a:rPr lang="en-US" sz="2000" b="0" u="none" dirty="0" smtClean="0"/>
                        <a:t>Elections</a:t>
                      </a:r>
                    </a:p>
                    <a:p>
                      <a:r>
                        <a:rPr lang="en-US" sz="2000" b="0" u="none" dirty="0" smtClean="0"/>
                        <a:t>Separation</a:t>
                      </a:r>
                      <a:r>
                        <a:rPr lang="en-US" sz="2000" b="0" u="none" baseline="0" dirty="0" smtClean="0"/>
                        <a:t> of Powers</a:t>
                      </a:r>
                      <a:endParaRPr lang="en-US" sz="2000" b="0" u="none" dirty="0" smtClean="0"/>
                    </a:p>
                    <a:p>
                      <a:r>
                        <a:rPr lang="en-US" sz="2000" b="0" u="none" dirty="0" smtClean="0"/>
                        <a:t>Laissez-faire</a:t>
                      </a:r>
                      <a:r>
                        <a:rPr lang="en-US" sz="2000" b="0" u="none" baseline="0" dirty="0" smtClean="0"/>
                        <a:t> economics</a:t>
                      </a:r>
                      <a:endParaRPr lang="en-US" sz="2000" b="0" u="none" dirty="0"/>
                    </a:p>
                  </a:txBody>
                  <a:tcPr/>
                </a:tc>
              </a:tr>
              <a:tr h="1627370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Nationalists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smtClean="0"/>
                        <a:t>Ethnic groups 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People with a common heritage have their own states</a:t>
                      </a:r>
                      <a:endParaRPr lang="en-US" sz="2000" b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9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will further explain nationalism</a:t>
            </a:r>
          </a:p>
          <a:p>
            <a:pPr lvl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What causes nationalism?</a:t>
            </a:r>
          </a:p>
          <a:p>
            <a:pPr lvl="1"/>
            <a:r>
              <a:rPr lang="en-US" dirty="0" smtClean="0"/>
              <a:t>What are effects of nationalism?</a:t>
            </a:r>
          </a:p>
          <a:p>
            <a:r>
              <a:rPr lang="en-US" dirty="0" smtClean="0"/>
              <a:t>Predict:  </a:t>
            </a:r>
          </a:p>
          <a:p>
            <a:pPr lvl="1"/>
            <a:r>
              <a:rPr lang="en-US" dirty="0" smtClean="0"/>
              <a:t>What may happen as a result </a:t>
            </a:r>
            <a:r>
              <a:rPr lang="en-US" smtClean="0"/>
              <a:t>of nationalism?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Revolts Against the Old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Spurred by ideas of liberalism and nationalism, revolutionaries fought against the old order</a:t>
            </a:r>
          </a:p>
          <a:p>
            <a:r>
              <a:rPr lang="en-US" dirty="0" smtClean="0"/>
              <a:t>During the 1800s, several rebellions erupted in Europe</a:t>
            </a:r>
          </a:p>
          <a:p>
            <a:pPr lvl="1"/>
            <a:r>
              <a:rPr lang="en-US" b="1" u="sng" dirty="0" smtClean="0"/>
              <a:t>Serbia</a:t>
            </a:r>
          </a:p>
          <a:p>
            <a:pPr lvl="1"/>
            <a:r>
              <a:rPr lang="en-US" b="1" u="sng" dirty="0" smtClean="0"/>
              <a:t>Greece</a:t>
            </a:r>
          </a:p>
          <a:p>
            <a:pPr lvl="1"/>
            <a:r>
              <a:rPr lang="en-US" b="1" u="sng" dirty="0" smtClean="0"/>
              <a:t>Spain</a:t>
            </a:r>
          </a:p>
          <a:p>
            <a:pPr lvl="1"/>
            <a:r>
              <a:rPr lang="en-US" b="1" u="sng" dirty="0" smtClean="0"/>
              <a:t>Italy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7516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 of 1830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Congress of Vienna, Louis XVIII was returned to power</a:t>
            </a:r>
          </a:p>
          <a:p>
            <a:pPr lvl="1"/>
            <a:r>
              <a:rPr lang="en-US" dirty="0" smtClean="0"/>
              <a:t>Did have a constitution</a:t>
            </a:r>
          </a:p>
          <a:p>
            <a:pPr lvl="1"/>
            <a:r>
              <a:rPr lang="en-US" dirty="0" smtClean="0"/>
              <a:t>Allowed limited freedom of press</a:t>
            </a:r>
          </a:p>
          <a:p>
            <a:r>
              <a:rPr lang="en-US" dirty="0" smtClean="0"/>
              <a:t>His compromises made few happy</a:t>
            </a:r>
          </a:p>
          <a:p>
            <a:pPr lvl="1"/>
            <a:r>
              <a:rPr lang="en-US" b="1" u="sng" dirty="0" err="1" smtClean="0"/>
              <a:t>Ultraloyalists</a:t>
            </a:r>
            <a:endParaRPr lang="en-US" b="1" u="sng" dirty="0" smtClean="0"/>
          </a:p>
          <a:p>
            <a:pPr lvl="1"/>
            <a:r>
              <a:rPr lang="en-US" b="1" u="sng" dirty="0" smtClean="0"/>
              <a:t>Liberals wanted to extend suffrage</a:t>
            </a:r>
          </a:p>
          <a:p>
            <a:pPr lvl="1"/>
            <a:r>
              <a:rPr lang="en-US" b="1" u="sng" dirty="0" smtClean="0"/>
              <a:t>Radicals wanted a republic</a:t>
            </a:r>
          </a:p>
          <a:p>
            <a:pPr lvl="1"/>
            <a:r>
              <a:rPr lang="en-US" b="1" u="sng" dirty="0" smtClean="0"/>
              <a:t>Working class wanted decent pay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99" y="0"/>
            <a:ext cx="1620201" cy="18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3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 of 1830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XVIII died in 1824, Charles X inherited the throne</a:t>
            </a:r>
          </a:p>
          <a:p>
            <a:r>
              <a:rPr lang="en-US" dirty="0" smtClean="0"/>
              <a:t>He suspended the legislature, limited suffrage, restricted the press</a:t>
            </a:r>
          </a:p>
          <a:p>
            <a:r>
              <a:rPr lang="en-US" b="1" u="sng" dirty="0" smtClean="0"/>
              <a:t>Liberals and radicals attacked soldiers and gained control of Paris </a:t>
            </a:r>
            <a:r>
              <a:rPr lang="en-US" dirty="0" smtClean="0"/>
              <a:t>their actions forced Charles X to abdicate and flee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511" y="4774277"/>
            <a:ext cx="1668638" cy="20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 of 1830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king gone, Louis Philippe is chosen to rule</a:t>
            </a:r>
          </a:p>
          <a:p>
            <a:r>
              <a:rPr lang="en-US" dirty="0" smtClean="0"/>
              <a:t>Extended suffrage to wealthy</a:t>
            </a:r>
          </a:p>
          <a:p>
            <a:r>
              <a:rPr lang="en-US" dirty="0" smtClean="0"/>
              <a:t>Favored the middle-class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95" y="3112523"/>
            <a:ext cx="3161605" cy="37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925</TotalTime>
  <Words>598</Words>
  <Application>Microsoft Macintosh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Warm-Up 11/18</vt:lpstr>
      <vt:lpstr>AN AGE OF IDEOLOGIES</vt:lpstr>
      <vt:lpstr>Challenging Ideas</vt:lpstr>
      <vt:lpstr>PowerPoint Presentation</vt:lpstr>
      <vt:lpstr>Reading</vt:lpstr>
      <vt:lpstr>Revolts Against the Old Order</vt:lpstr>
      <vt:lpstr>The French Revolution of 1830</vt:lpstr>
      <vt:lpstr>The French Revolution of 1830</vt:lpstr>
      <vt:lpstr>The French Revolution of 1830</vt:lpstr>
      <vt:lpstr>The French Revolution of 1848</vt:lpstr>
      <vt:lpstr>The French Revolution of 1848</vt:lpstr>
      <vt:lpstr>The French Revolution of 1848</vt:lpstr>
      <vt:lpstr>Latin American Wars of Independence </vt:lpstr>
      <vt:lpstr>Latin American Wars of Independence </vt:lpstr>
      <vt:lpstr>PowerPoint Presentation</vt:lpstr>
      <vt:lpstr>Latin American Wars of Independence </vt:lpstr>
      <vt:lpstr>Independence in Latin America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 dacey</dc:creator>
  <cp:lastModifiedBy>Brenna dacey</cp:lastModifiedBy>
  <cp:revision>26</cp:revision>
  <cp:lastPrinted>2013-10-16T12:24:27Z</cp:lastPrinted>
  <dcterms:created xsi:type="dcterms:W3CDTF">2013-10-14T14:39:06Z</dcterms:created>
  <dcterms:modified xsi:type="dcterms:W3CDTF">2015-11-18T14:26:37Z</dcterms:modified>
</cp:coreProperties>
</file>