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4" r:id="rId2"/>
    <p:sldId id="263" r:id="rId3"/>
    <p:sldId id="265" r:id="rId4"/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E176C-355C-974E-B47E-9DFB03FA70F1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87044-CB88-9F48-B686-FB58ED2A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08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Emigres</a:t>
            </a:r>
            <a:r>
              <a:rPr lang="en-US" dirty="0" smtClean="0"/>
              <a:t>-nobles, clergy, and others</a:t>
            </a:r>
            <a:r>
              <a:rPr lang="en-US" baseline="0" dirty="0" smtClean="0"/>
              <a:t> who had fled France who spoke out against the revolution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7044-CB88-9F48-B686-FB58ED2A65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7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Divorce was made easier to weaken</a:t>
            </a:r>
            <a:r>
              <a:rPr lang="en-US" baseline="0" dirty="0" smtClean="0"/>
              <a:t> Catholic Church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7044-CB88-9F48-B686-FB58ED2A65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55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</a:t>
            </a:r>
            <a:r>
              <a:rPr lang="en-US" baseline="0" dirty="0" smtClean="0"/>
              <a:t> schools</a:t>
            </a:r>
          </a:p>
          <a:p>
            <a:r>
              <a:rPr lang="en-US" baseline="0" dirty="0" smtClean="0"/>
              <a:t>Systems to help the poor, old soldiers, war widows</a:t>
            </a:r>
          </a:p>
          <a:p>
            <a:r>
              <a:rPr lang="en-US" baseline="0" dirty="0" smtClean="0"/>
              <a:t>Abolished slavery in their Caribbean colonies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87044-CB88-9F48-B686-FB58ED2A65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3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666B-51CF-6B4F-9D60-599B25F62B9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EEB-F74D-D340-BEE8-8DBC631001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666B-51CF-6B4F-9D60-599B25F62B9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EEB-F74D-D340-BEE8-8DBC63100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666B-51CF-6B4F-9D60-599B25F62B9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EEB-F74D-D340-BEE8-8DBC63100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666B-51CF-6B4F-9D60-599B25F62B9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EEB-F74D-D340-BEE8-8DBC63100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666B-51CF-6B4F-9D60-599B25F62B9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EEB-F74D-D340-BEE8-8DBC631001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666B-51CF-6B4F-9D60-599B25F62B9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EEB-F74D-D340-BEE8-8DBC63100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666B-51CF-6B4F-9D60-599B25F62B9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EEB-F74D-D340-BEE8-8DBC63100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666B-51CF-6B4F-9D60-599B25F62B9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5BBEEB-F74D-D340-BEE8-8DBC631001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666B-51CF-6B4F-9D60-599B25F62B9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EEB-F74D-D340-BEE8-8DBC63100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8666B-51CF-6B4F-9D60-599B25F62B9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65BBEEB-F74D-D340-BEE8-8DBC63100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FB8666B-51CF-6B4F-9D60-599B25F62B9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EEB-F74D-D340-BEE8-8DBC63100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FB8666B-51CF-6B4F-9D60-599B25F62B90}" type="datetimeFigureOut">
              <a:rPr lang="en-US" smtClean="0"/>
              <a:t>10/10/13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65BBEEB-F74D-D340-BEE8-8DBC631001D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a piece of paper and number it from 1-10.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83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the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1799, the French Revolution had dramatically changed France</a:t>
            </a:r>
          </a:p>
          <a:p>
            <a:pPr lvl="1"/>
            <a:r>
              <a:rPr lang="en-US" b="1" u="sng" dirty="0" smtClean="0"/>
              <a:t>Changed social order</a:t>
            </a:r>
          </a:p>
          <a:p>
            <a:pPr lvl="1"/>
            <a:r>
              <a:rPr lang="en-US" b="1" u="sng" dirty="0" smtClean="0"/>
              <a:t>Monarchy was overthrown</a:t>
            </a:r>
          </a:p>
          <a:p>
            <a:pPr lvl="1"/>
            <a:r>
              <a:rPr lang="en-US" b="1" u="sng" dirty="0" smtClean="0"/>
              <a:t>Church was under state control</a:t>
            </a:r>
          </a:p>
          <a:p>
            <a:pPr lvl="1"/>
            <a:r>
              <a:rPr lang="en-US" b="1" u="sng" dirty="0" smtClean="0"/>
              <a:t>Surge of nationalism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500" y="4533900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257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Discussion (Thursday)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happened to Louis XVI and Marie Antoinette?</a:t>
            </a:r>
          </a:p>
          <a:p>
            <a:pPr lvl="1"/>
            <a:r>
              <a:rPr lang="en-US" dirty="0" smtClean="0"/>
              <a:t>They were executed by guillotine</a:t>
            </a:r>
          </a:p>
          <a:p>
            <a:r>
              <a:rPr lang="en-US" dirty="0" smtClean="0"/>
              <a:t>What was the goal of Robespierre’s Reign of Terror?</a:t>
            </a:r>
          </a:p>
          <a:p>
            <a:pPr lvl="1"/>
            <a:r>
              <a:rPr lang="en-US" dirty="0" smtClean="0"/>
              <a:t>To crush any opposition to the </a:t>
            </a:r>
            <a:r>
              <a:rPr lang="en-US" dirty="0" smtClean="0"/>
              <a:t>Revolution</a:t>
            </a:r>
          </a:p>
          <a:p>
            <a:r>
              <a:rPr lang="en-US" dirty="0" smtClean="0"/>
              <a:t>What happened to Robespierre?</a:t>
            </a:r>
          </a:p>
          <a:p>
            <a:pPr lvl="1"/>
            <a:r>
              <a:rPr lang="en-US" dirty="0" smtClean="0"/>
              <a:t>He was executed by the guillotine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883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Discussion (Friday)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positive results of the French Revolution?</a:t>
            </a:r>
          </a:p>
          <a:p>
            <a:pPr lvl="1"/>
            <a:r>
              <a:rPr lang="en-US" dirty="0" smtClean="0"/>
              <a:t>Changed social order, abolished monarchy, nationalism, church under state control</a:t>
            </a:r>
          </a:p>
          <a:p>
            <a:r>
              <a:rPr lang="en-US" dirty="0" smtClean="0"/>
              <a:t>Who did the Directory choose as their new leader?</a:t>
            </a:r>
          </a:p>
          <a:p>
            <a:pPr lvl="1"/>
            <a:r>
              <a:rPr lang="en-US" dirty="0" smtClean="0"/>
              <a:t>Napoleon Bonaparte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64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AFTER THE REIGN OF TERROR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328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Reaction to the Reign of Terror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Moderates wanted to move away from Robespierre’s ways</a:t>
            </a:r>
          </a:p>
          <a:p>
            <a:r>
              <a:rPr lang="en-US" dirty="0" smtClean="0"/>
              <a:t>They produced another constitution</a:t>
            </a:r>
          </a:p>
          <a:p>
            <a:r>
              <a:rPr lang="en-US" dirty="0" smtClean="0"/>
              <a:t>The Constitution of 1795 guaranteed:</a:t>
            </a:r>
          </a:p>
          <a:p>
            <a:pPr lvl="1"/>
            <a:r>
              <a:rPr lang="en-US" b="1" u="sng" dirty="0" smtClean="0"/>
              <a:t>A two-house legislature </a:t>
            </a:r>
          </a:p>
          <a:p>
            <a:pPr lvl="1"/>
            <a:r>
              <a:rPr lang="en-US" b="1" u="sng" dirty="0" smtClean="0"/>
              <a:t>Members would be elected</a:t>
            </a:r>
          </a:p>
        </p:txBody>
      </p:sp>
    </p:spTree>
    <p:extLst>
      <p:ext uri="{BB962C8B-B14F-4D97-AF65-F5344CB8AC3E}">
        <p14:creationId xmlns:p14="http://schemas.microsoft.com/office/powerpoint/2010/main" val="1729171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Reaction to the Reign of Terror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The middle-class and professional people </a:t>
            </a:r>
            <a:r>
              <a:rPr lang="en-US" b="1" u="sng" dirty="0" smtClean="0"/>
              <a:t>(bourgeoisie</a:t>
            </a:r>
            <a:r>
              <a:rPr lang="en-US" b="1" u="sng" dirty="0" smtClean="0"/>
              <a:t>)</a:t>
            </a:r>
            <a:r>
              <a:rPr lang="en-US" b="1" dirty="0" smtClean="0"/>
              <a:t> </a:t>
            </a:r>
            <a:r>
              <a:rPr lang="en-US" dirty="0" smtClean="0"/>
              <a:t>became</a:t>
            </a:r>
            <a:r>
              <a:rPr lang="en-US" dirty="0" smtClean="0"/>
              <a:t> </a:t>
            </a:r>
            <a:r>
              <a:rPr lang="en-US" dirty="0" smtClean="0"/>
              <a:t>the dominant power in society</a:t>
            </a:r>
          </a:p>
          <a:p>
            <a:r>
              <a:rPr lang="en-US" dirty="0" smtClean="0"/>
              <a:t>They were known as the Directory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063" y="3731702"/>
            <a:ext cx="3940712" cy="312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40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Reaction to the Reign of Terror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Directory </a:t>
            </a:r>
            <a:r>
              <a:rPr lang="en-US" dirty="0" smtClean="0"/>
              <a:t>faced </a:t>
            </a:r>
            <a:r>
              <a:rPr lang="en-US" dirty="0" smtClean="0"/>
              <a:t>several challenges</a:t>
            </a:r>
          </a:p>
          <a:p>
            <a:pPr lvl="1"/>
            <a:r>
              <a:rPr lang="en-US" b="1" u="sng" dirty="0" smtClean="0"/>
              <a:t>War with Austria and Great Britain</a:t>
            </a:r>
          </a:p>
          <a:p>
            <a:pPr lvl="1"/>
            <a:r>
              <a:rPr lang="en-US" b="1" u="sng" dirty="0" smtClean="0"/>
              <a:t>Returning </a:t>
            </a:r>
            <a:r>
              <a:rPr lang="en-US" b="1" u="sng" dirty="0" smtClean="0"/>
              <a:t>émigrés</a:t>
            </a:r>
            <a:endParaRPr lang="en-US" b="1" u="sng" dirty="0" smtClean="0"/>
          </a:p>
          <a:p>
            <a:pPr lvl="2"/>
            <a:r>
              <a:rPr lang="en-US" dirty="0" smtClean="0"/>
              <a:t>Pushed for constitutional monarchy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4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Napoleon Bonaparte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chaos threatened, politicians turned to </a:t>
            </a:r>
            <a:r>
              <a:rPr lang="en-US" b="1" u="sng" dirty="0" smtClean="0"/>
              <a:t>Napoleon Bonaparte</a:t>
            </a:r>
          </a:p>
          <a:p>
            <a:pPr lvl="1"/>
            <a:r>
              <a:rPr lang="en-US" dirty="0" smtClean="0"/>
              <a:t>Strong military leader and hero</a:t>
            </a:r>
          </a:p>
          <a:p>
            <a:pPr lvl="1"/>
            <a:r>
              <a:rPr lang="en-US" dirty="0" smtClean="0"/>
              <a:t>Thought he would advance their goals-backfires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852" y="3825852"/>
            <a:ext cx="3032148" cy="303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637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the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women were disappointed that the Declaration of the Rights of Man did not grant equality to women</a:t>
            </a:r>
          </a:p>
          <a:p>
            <a:r>
              <a:rPr lang="en-US" dirty="0" smtClean="0"/>
              <a:t>However, they will gain some rights</a:t>
            </a:r>
          </a:p>
          <a:p>
            <a:pPr lvl="1"/>
            <a:r>
              <a:rPr lang="en-US" b="1" u="sng" dirty="0" smtClean="0"/>
              <a:t>Divorce is easier</a:t>
            </a:r>
          </a:p>
          <a:p>
            <a:pPr lvl="1"/>
            <a:r>
              <a:rPr lang="en-US" b="1" u="sng" dirty="0" smtClean="0"/>
              <a:t>Could inherit property</a:t>
            </a:r>
          </a:p>
        </p:txBody>
      </p:sp>
    </p:spTree>
    <p:extLst>
      <p:ext uri="{BB962C8B-B14F-4D97-AF65-F5344CB8AC3E}">
        <p14:creationId xmlns:p14="http://schemas.microsoft.com/office/powerpoint/2010/main" val="1445108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1832</TotalTime>
  <Words>324</Words>
  <Application>Microsoft Macintosh PowerPoint</Application>
  <PresentationFormat>On-screen Show (4:3)</PresentationFormat>
  <Paragraphs>51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PowerPoint Presentation</vt:lpstr>
      <vt:lpstr>Opening Discussion (Thursday)</vt:lpstr>
      <vt:lpstr>Opening Discussion (Friday)</vt:lpstr>
      <vt:lpstr>AFTER THE REIGN OF TERROR</vt:lpstr>
      <vt:lpstr>Reaction to the Reign of Terror</vt:lpstr>
      <vt:lpstr>Reaction to the Reign of Terror</vt:lpstr>
      <vt:lpstr>Reaction to the Reign of Terror</vt:lpstr>
      <vt:lpstr>Napoleon Bonaparte</vt:lpstr>
      <vt:lpstr>Impact of the Revolution</vt:lpstr>
      <vt:lpstr>Impact of the Revolution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THE REIGN OF TERROR</dc:title>
  <dc:creator>Brenna dacey</dc:creator>
  <cp:lastModifiedBy>Brenna dacey</cp:lastModifiedBy>
  <cp:revision>15</cp:revision>
  <dcterms:created xsi:type="dcterms:W3CDTF">2013-10-09T12:32:03Z</dcterms:created>
  <dcterms:modified xsi:type="dcterms:W3CDTF">2013-10-11T18:18:08Z</dcterms:modified>
</cp:coreProperties>
</file>