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69" r:id="rId2"/>
    <p:sldId id="283" r:id="rId3"/>
    <p:sldId id="286" r:id="rId4"/>
    <p:sldId id="284" r:id="rId5"/>
    <p:sldId id="256" r:id="rId6"/>
    <p:sldId id="258" r:id="rId7"/>
    <p:sldId id="259" r:id="rId8"/>
    <p:sldId id="266" r:id="rId9"/>
    <p:sldId id="260" r:id="rId10"/>
    <p:sldId id="261" r:id="rId11"/>
    <p:sldId id="262" r:id="rId12"/>
    <p:sldId id="263" r:id="rId13"/>
    <p:sldId id="264" r:id="rId14"/>
    <p:sldId id="268" r:id="rId15"/>
    <p:sldId id="278" r:id="rId16"/>
    <p:sldId id="279" r:id="rId17"/>
    <p:sldId id="280" r:id="rId18"/>
    <p:sldId id="281" r:id="rId19"/>
    <p:sldId id="282" r:id="rId20"/>
    <p:sldId id="276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76D04-01D3-0041-896A-AEF0D9EDDB14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A71C-5F9A-174B-A25E-192158D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96C03-2BD3-664B-9D92-CC2BE358A6A3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1B9F9-85A0-A944-AE8A-0D41CC07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</a:t>
            </a:r>
            <a:r>
              <a:rPr lang="en-US" baseline="0" dirty="0" smtClean="0"/>
              <a:t> Luther began began spreading new ideas which challenged the Catholic Church.</a:t>
            </a:r>
          </a:p>
          <a:p>
            <a:r>
              <a:rPr lang="en-US" baseline="0" dirty="0" smtClean="0"/>
              <a:t>Catholic majority and Catholic rulers were angered by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1B9F9-85A0-A944-AE8A-0D41CC07AE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Wedding of</a:t>
            </a:r>
            <a:r>
              <a:rPr lang="en-US" baseline="0" dirty="0" smtClean="0"/>
              <a:t> queen’s </a:t>
            </a:r>
            <a:r>
              <a:rPr lang="en-US" dirty="0" smtClean="0"/>
              <a:t>daughter Margaret to</a:t>
            </a:r>
            <a:r>
              <a:rPr lang="en-US" baseline="0" dirty="0" smtClean="0"/>
              <a:t> the future king, Henry IV.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1B9F9-85A0-A944-AE8A-0D41CC07A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</a:t>
            </a:r>
            <a:r>
              <a:rPr lang="en-US" baseline="0" dirty="0" smtClean="0"/>
              <a:t> think people allowed the king to become more involved/controlling?</a:t>
            </a:r>
          </a:p>
          <a:p>
            <a:r>
              <a:rPr lang="en-US" baseline="0" dirty="0" smtClean="0"/>
              <a:t>	</a:t>
            </a:r>
            <a:r>
              <a:rPr lang="en-US" b="1" u="sng" baseline="0" dirty="0" smtClean="0"/>
              <a:t>To restore order in a time of chaos.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1B9F9-85A0-A944-AE8A-0D41CC07AE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Henry IV was stabbed my a fanatic who hated him for his religious compromises</a:t>
            </a:r>
            <a:endParaRPr lang="en-US" dirty="0" smtClean="0"/>
          </a:p>
          <a:p>
            <a:r>
              <a:rPr lang="en-US" dirty="0" smtClean="0"/>
              <a:t>Louis</a:t>
            </a:r>
            <a:r>
              <a:rPr lang="en-US" baseline="0" dirty="0" smtClean="0"/>
              <a:t> XIII was 9 when he inherited the throne.</a:t>
            </a:r>
          </a:p>
          <a:p>
            <a:r>
              <a:rPr lang="en-US" baseline="0" dirty="0" smtClean="0"/>
              <a:t>King’s power will diminish, nobles regain power.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Destroyed castles, cities, took away private armies.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1B9F9-85A0-A944-AE8A-0D41CC07AE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was a rebellion/uprising among the</a:t>
            </a:r>
            <a:r>
              <a:rPr lang="en-US" baseline="0" dirty="0" smtClean="0"/>
              <a:t> nobles, merchants, peasants, and urban poor (Louis would not forget this)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1B9F9-85A0-A944-AE8A-0D41CC07AE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91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do you think he chose the name “the Sun King”?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“Just as the sun stands at the center of the solar system, so the Sun King stands at the center of the nation.”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Remembered the anger of the nobles during a rebellion to rid of Mazarin-wanted to make sure it never happened again.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Received economic advice from Jean Baptiste Colbert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1B9F9-85A0-A944-AE8A-0D41CC07AE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Louis wanted to</a:t>
            </a:r>
            <a:r>
              <a:rPr lang="en-US" baseline="0" dirty="0" smtClean="0"/>
              <a:t> unite the crowns </a:t>
            </a:r>
          </a:p>
          <a:p>
            <a:r>
              <a:rPr lang="en-US" baseline="0" dirty="0" smtClean="0"/>
              <a:t>His grandson Philip V had inherited the throne of Spain, other countries feared this unification</a:t>
            </a:r>
          </a:p>
          <a:p>
            <a:r>
              <a:rPr lang="en-US" baseline="0" dirty="0" smtClean="0"/>
              <a:t>	England, Holland, Prussia, and Austria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1B9F9-85A0-A944-AE8A-0D41CC07AE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1B9F9-85A0-A944-AE8A-0D41CC07AE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9/21/15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 9/17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#5 What are three facts you learned about Philip II from the reading?</a:t>
            </a:r>
          </a:p>
          <a:p>
            <a:pPr lvl="1"/>
            <a:r>
              <a:rPr lang="en-US" dirty="0" smtClean="0"/>
              <a:t>Spanish Armada</a:t>
            </a:r>
          </a:p>
          <a:p>
            <a:pPr lvl="1"/>
            <a:r>
              <a:rPr lang="en-US" dirty="0" smtClean="0"/>
              <a:t>Oppressed Protestants, Muslims</a:t>
            </a:r>
          </a:p>
          <a:p>
            <a:pPr lvl="1"/>
            <a:r>
              <a:rPr lang="en-US" dirty="0" smtClean="0"/>
              <a:t>Loved Catholicism</a:t>
            </a:r>
          </a:p>
          <a:p>
            <a:r>
              <a:rPr lang="en-US" dirty="0" smtClean="0"/>
              <a:t>#6 Who is the English monarch who encouraged sea captains to plunder Spanish treasure ships?</a:t>
            </a:r>
          </a:p>
          <a:p>
            <a:pPr lvl="1"/>
            <a:r>
              <a:rPr lang="en-US" dirty="0" smtClean="0"/>
              <a:t>Elizabeth I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0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1590-1610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Henry IV made several changes to the way people lived</a:t>
            </a:r>
          </a:p>
          <a:p>
            <a:pPr lvl="1"/>
            <a:r>
              <a:rPr lang="en-US" dirty="0" smtClean="0"/>
              <a:t>Government “reached into every area of French life”.</a:t>
            </a:r>
          </a:p>
          <a:p>
            <a:pPr lvl="2"/>
            <a:r>
              <a:rPr lang="en-US" b="1" u="sng" dirty="0" smtClean="0"/>
              <a:t>Improved roads</a:t>
            </a:r>
          </a:p>
          <a:p>
            <a:pPr lvl="2"/>
            <a:r>
              <a:rPr lang="en-US" b="1" u="sng" dirty="0" smtClean="0"/>
              <a:t>Built bridges</a:t>
            </a:r>
          </a:p>
          <a:p>
            <a:pPr lvl="2"/>
            <a:r>
              <a:rPr lang="en-US" b="1" u="sng" dirty="0" smtClean="0"/>
              <a:t>Revived agriculture</a:t>
            </a:r>
          </a:p>
          <a:p>
            <a:pPr lvl="1"/>
            <a:r>
              <a:rPr lang="en-US" dirty="0" smtClean="0"/>
              <a:t>He wanted a “chicken in every pot”</a:t>
            </a:r>
          </a:p>
          <a:p>
            <a:pPr lvl="2"/>
            <a:r>
              <a:rPr lang="en-US" dirty="0" smtClean="0"/>
              <a:t>A good dinner for everybody!</a:t>
            </a:r>
          </a:p>
          <a:p>
            <a:r>
              <a:rPr lang="en-US" dirty="0" smtClean="0"/>
              <a:t>The people allowed him to have a great amount of power in order </a:t>
            </a:r>
            <a:r>
              <a:rPr lang="en-US" dirty="0"/>
              <a:t>t</a:t>
            </a:r>
            <a:r>
              <a:rPr lang="en-US" dirty="0" smtClean="0"/>
              <a:t>o restore order in a time of chaos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1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1610-1660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4029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Henry IV was assassinated by a fanatic, so his son (Louis XIII) became king</a:t>
            </a:r>
          </a:p>
          <a:p>
            <a:pPr lvl="1"/>
            <a:r>
              <a:rPr lang="en-US" dirty="0" smtClean="0"/>
              <a:t>He was a very weak, young king</a:t>
            </a:r>
          </a:p>
          <a:p>
            <a:pPr lvl="2"/>
            <a:r>
              <a:rPr lang="en-US" dirty="0" smtClean="0"/>
              <a:t>He was only 9!</a:t>
            </a:r>
          </a:p>
          <a:p>
            <a:r>
              <a:rPr lang="en-US" b="1" u="sng" dirty="0" smtClean="0"/>
              <a:t>Cardinal Armand Richelieu took control</a:t>
            </a:r>
          </a:p>
          <a:p>
            <a:pPr lvl="1"/>
            <a:r>
              <a:rPr lang="en-US" b="1" u="sng" dirty="0" smtClean="0"/>
              <a:t>Did not protect Huguenots</a:t>
            </a:r>
          </a:p>
          <a:p>
            <a:pPr lvl="1"/>
            <a:r>
              <a:rPr lang="en-US" b="1" u="sng" dirty="0" smtClean="0"/>
              <a:t>Cut the power of the nobles</a:t>
            </a:r>
          </a:p>
          <a:p>
            <a:pPr lvl="2"/>
            <a:r>
              <a:rPr lang="en-US" dirty="0" smtClean="0"/>
              <a:t>These two groups did not bow to royal authority</a:t>
            </a:r>
          </a:p>
          <a:p>
            <a:pPr lvl="2"/>
            <a:r>
              <a:rPr lang="en-US" dirty="0" smtClean="0"/>
              <a:t>Destroyed the cities of the Huguenots</a:t>
            </a:r>
          </a:p>
          <a:p>
            <a:pPr lvl="2"/>
            <a:r>
              <a:rPr lang="en-US" dirty="0" smtClean="0"/>
              <a:t>Defeated the private armies of nobles and destroyed their castles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418" y="50689"/>
            <a:ext cx="1041006" cy="15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At the age of 5, Louis XIV became king</a:t>
            </a:r>
          </a:p>
          <a:p>
            <a:r>
              <a:rPr lang="en-US" dirty="0" smtClean="0"/>
              <a:t>Cardinal Mazarin ruled for him until he was 23</a:t>
            </a:r>
          </a:p>
          <a:p>
            <a:pPr lvl="1"/>
            <a:r>
              <a:rPr lang="en-US" dirty="0" smtClean="0"/>
              <a:t>Very similar to Richelieu </a:t>
            </a:r>
          </a:p>
          <a:p>
            <a:pPr lvl="1"/>
            <a:r>
              <a:rPr lang="en-US" dirty="0" smtClean="0"/>
              <a:t>Raised taxes</a:t>
            </a:r>
          </a:p>
          <a:p>
            <a:pPr lvl="1"/>
            <a:r>
              <a:rPr lang="en-US" dirty="0" smtClean="0"/>
              <a:t>Strengthened central government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82" y="3737396"/>
            <a:ext cx="2673317" cy="31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2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6668" cy="4525963"/>
          </a:xfrm>
        </p:spPr>
        <p:txBody>
          <a:bodyPr/>
          <a:lstStyle/>
          <a:p>
            <a:r>
              <a:rPr lang="en-US" dirty="0" smtClean="0"/>
              <a:t>Louis XIV </a:t>
            </a:r>
            <a:r>
              <a:rPr lang="en-US" b="1" u="sng" dirty="0" smtClean="0"/>
              <a:t>took the name the Sun King</a:t>
            </a:r>
          </a:p>
          <a:p>
            <a:endParaRPr lang="en-US" b="1" u="sng" dirty="0" smtClean="0"/>
          </a:p>
          <a:p>
            <a:pPr marL="36576" indent="0" algn="ctr">
              <a:buNone/>
            </a:pPr>
            <a:r>
              <a:rPr lang="en-US" sz="2400" i="1" dirty="0" smtClean="0">
                <a:latin typeface="Apple Chancery"/>
                <a:cs typeface="Apple Chancery"/>
              </a:rPr>
              <a:t>“Just as the sun stands at the center of the solar system, so the Sun King stands at the center of </a:t>
            </a:r>
            <a:r>
              <a:rPr lang="en-US" sz="2400" i="1" smtClean="0">
                <a:latin typeface="Apple Chancery"/>
                <a:cs typeface="Apple Chancery"/>
              </a:rPr>
              <a:t>the nation.”</a:t>
            </a:r>
            <a:endParaRPr lang="en-US" sz="2400" i="1" dirty="0" smtClean="0">
              <a:latin typeface="Apple Chancery"/>
              <a:cs typeface="Apple Chancery"/>
            </a:endParaRPr>
          </a:p>
          <a:p>
            <a:pPr marL="36576" indent="0" algn="ctr">
              <a:buNone/>
            </a:pPr>
            <a:endParaRPr lang="en-US" sz="2400" i="1" dirty="0" smtClean="0">
              <a:latin typeface="Apple Chancery"/>
              <a:cs typeface="Apple Chancery"/>
            </a:endParaRPr>
          </a:p>
          <a:p>
            <a:r>
              <a:rPr lang="en-US" b="1" u="sng" dirty="0" smtClean="0">
                <a:cs typeface="Apple Chancery"/>
              </a:rPr>
              <a:t>Believed in divine right</a:t>
            </a:r>
          </a:p>
          <a:p>
            <a:r>
              <a:rPr lang="en-US" b="1" u="sng" dirty="0" smtClean="0">
                <a:cs typeface="Apple Chancery"/>
              </a:rPr>
              <a:t>His royal power was never checked</a:t>
            </a:r>
          </a:p>
        </p:txBody>
      </p:sp>
    </p:spTree>
    <p:extLst>
      <p:ext uri="{BB962C8B-B14F-4D97-AF65-F5344CB8AC3E}">
        <p14:creationId xmlns:p14="http://schemas.microsoft.com/office/powerpoint/2010/main" val="343425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53" y="175381"/>
            <a:ext cx="5251312" cy="6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0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 Royal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made drastic </a:t>
            </a:r>
            <a:r>
              <a:rPr lang="en-US" dirty="0" smtClean="0"/>
              <a:t>changes to maintain absolute power</a:t>
            </a:r>
          </a:p>
          <a:p>
            <a:pPr lvl="1"/>
            <a:r>
              <a:rPr lang="en-US" b="1" u="sng" dirty="0" smtClean="0"/>
              <a:t>Strengthened the bureaucracy-he made the important decisions</a:t>
            </a:r>
          </a:p>
          <a:p>
            <a:pPr lvl="1"/>
            <a:r>
              <a:rPr lang="en-US" b="1" u="sng" dirty="0" smtClean="0"/>
              <a:t>Strengthened the army</a:t>
            </a:r>
          </a:p>
          <a:p>
            <a:pPr lvl="2"/>
            <a:r>
              <a:rPr lang="en-US" dirty="0" smtClean="0"/>
              <a:t>Enforced policies at home and abroad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0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the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Jean Baptiste Colbert worked as Louis XIV’s finance minister</a:t>
            </a:r>
          </a:p>
          <a:p>
            <a:pPr lvl="1"/>
            <a:r>
              <a:rPr lang="en-US" b="1" u="sng" dirty="0" smtClean="0"/>
              <a:t>Used mercantilist policies</a:t>
            </a:r>
          </a:p>
          <a:p>
            <a:pPr lvl="1"/>
            <a:r>
              <a:rPr lang="en-US" dirty="0" smtClean="0"/>
              <a:t>Cleared lands for farming</a:t>
            </a:r>
          </a:p>
          <a:p>
            <a:pPr lvl="1"/>
            <a:r>
              <a:rPr lang="en-US" dirty="0" smtClean="0"/>
              <a:t>Encouraged mining</a:t>
            </a:r>
          </a:p>
          <a:p>
            <a:pPr lvl="1"/>
            <a:r>
              <a:rPr lang="en-US" b="1" u="sng" dirty="0" smtClean="0"/>
              <a:t>Put high tariffs on imported goods-</a:t>
            </a:r>
            <a:r>
              <a:rPr lang="en-US" dirty="0" smtClean="0"/>
              <a:t>encouraged citizens to buy only French goods</a:t>
            </a:r>
          </a:p>
          <a:p>
            <a:r>
              <a:rPr lang="en-US" dirty="0" smtClean="0"/>
              <a:t>Policies made France the wealthiest state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810" y="0"/>
            <a:ext cx="1621190" cy="16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Wars of Louis 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Louis XIV poured vast amount of resources into wars to expand French borders</a:t>
            </a:r>
          </a:p>
          <a:p>
            <a:r>
              <a:rPr lang="en-US" b="1" u="sng" dirty="0" smtClean="0"/>
              <a:t>At first, he did gain some territory, later his wars were much more disastrous</a:t>
            </a:r>
          </a:p>
          <a:p>
            <a:pPr lvl="1"/>
            <a:r>
              <a:rPr lang="en-US" dirty="0" smtClean="0"/>
              <a:t>War of Spanish Succession</a:t>
            </a:r>
          </a:p>
          <a:p>
            <a:r>
              <a:rPr lang="en-US" dirty="0" smtClean="0"/>
              <a:t>Alliances fought to maintain a balance of power to prevent any one nation from dominating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Edict of Nantes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XIV saw the Protestants as a threat to religious and political unity	</a:t>
            </a:r>
          </a:p>
          <a:p>
            <a:pPr lvl="1"/>
            <a:r>
              <a:rPr lang="en-US" b="1" u="sng" dirty="0" smtClean="0"/>
              <a:t>In 1685, he revoked the Edict of Nantes</a:t>
            </a:r>
          </a:p>
          <a:p>
            <a:r>
              <a:rPr lang="en-US" b="1" u="sng" dirty="0" smtClean="0"/>
              <a:t>More than 100,000 Huguenots fled France</a:t>
            </a:r>
          </a:p>
          <a:p>
            <a:pPr lvl="1"/>
            <a:r>
              <a:rPr lang="en-US" b="1" u="sng" dirty="0" smtClean="0"/>
              <a:t>This exodus hurt France’s economy</a:t>
            </a:r>
          </a:p>
          <a:p>
            <a:pPr lvl="2"/>
            <a:r>
              <a:rPr lang="en-US" dirty="0" smtClean="0"/>
              <a:t>Huguenots were the most hard-working and prosperous group in France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9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531"/>
            <a:ext cx="3566007" cy="5630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722" y="2301194"/>
            <a:ext cx="4674278" cy="28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0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 9/21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18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#7 In </a:t>
            </a:r>
            <a:r>
              <a:rPr lang="en-US" dirty="0" smtClean="0"/>
              <a:t>the late 1500s, France was torn apart by religious wars between the _________________ and the _____________.</a:t>
            </a:r>
          </a:p>
          <a:p>
            <a:pPr lvl="1"/>
            <a:r>
              <a:rPr lang="en-US" dirty="0" smtClean="0"/>
              <a:t>Catholics and Huguenots</a:t>
            </a:r>
          </a:p>
          <a:p>
            <a:r>
              <a:rPr lang="en-US" dirty="0" smtClean="0"/>
              <a:t>#8 When </a:t>
            </a:r>
            <a:r>
              <a:rPr lang="en-US" dirty="0" smtClean="0"/>
              <a:t>Louis XIV became king, what measures did he take to strengthen the nation?	</a:t>
            </a:r>
          </a:p>
          <a:p>
            <a:pPr lvl="1"/>
            <a:r>
              <a:rPr lang="en-US" dirty="0" smtClean="0"/>
              <a:t>Strengthened the army</a:t>
            </a:r>
          </a:p>
          <a:p>
            <a:pPr lvl="1"/>
            <a:r>
              <a:rPr lang="en-US" dirty="0" smtClean="0"/>
              <a:t>Used mercantilist policies</a:t>
            </a:r>
          </a:p>
          <a:p>
            <a:pPr lvl="1"/>
            <a:r>
              <a:rPr lang="en-US" dirty="0" smtClean="0"/>
              <a:t>Strengthened bureaucracy </a:t>
            </a:r>
            <a:endParaRPr lang="en-US" dirty="0" smtClean="0"/>
          </a:p>
          <a:p>
            <a:r>
              <a:rPr lang="en-US" dirty="0" smtClean="0"/>
              <a:t>#9 Why did Louis XIV call himself the “sun king”?</a:t>
            </a:r>
          </a:p>
          <a:p>
            <a:pPr lvl="1"/>
            <a:r>
              <a:rPr lang="en-US" dirty="0" smtClean="0"/>
              <a:t>Believed kingdom revolved around him</a:t>
            </a:r>
          </a:p>
        </p:txBody>
      </p:sp>
    </p:spTree>
    <p:extLst>
      <p:ext uri="{BB962C8B-B14F-4D97-AF65-F5344CB8AC3E}">
        <p14:creationId xmlns:p14="http://schemas.microsoft.com/office/powerpoint/2010/main" val="387674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XIV ruled for 72 years</a:t>
            </a:r>
          </a:p>
          <a:p>
            <a:pPr lvl="1"/>
            <a:r>
              <a:rPr lang="en-US" dirty="0" smtClean="0"/>
              <a:t>Longest reign in modern European countries</a:t>
            </a:r>
          </a:p>
          <a:p>
            <a:r>
              <a:rPr lang="en-US" dirty="0" smtClean="0"/>
              <a:t>His reign set the stage for absolute monarchs to rule until the French Revolution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8856" y="4819004"/>
            <a:ext cx="8965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abriola"/>
                <a:cs typeface="Gabriola"/>
              </a:rPr>
              <a:t>"Do not follow the bad example which I have set you; I have often undertaken war too lightly and have sustained it for vanity. Do not imitate me, but be a peaceful prince, and may you apply yourself principally to the alleviation of the burdens of your subjects."</a:t>
            </a:r>
          </a:p>
        </p:txBody>
      </p:sp>
    </p:spTree>
    <p:extLst>
      <p:ext uri="{BB962C8B-B14F-4D97-AF65-F5344CB8AC3E}">
        <p14:creationId xmlns:p14="http://schemas.microsoft.com/office/powerpoint/2010/main" val="248134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“ A Day in the Life”, complete a comic strip that shows the life of Louis XIV</a:t>
            </a:r>
          </a:p>
          <a:p>
            <a:pPr marL="36576" indent="0">
              <a:buNone/>
            </a:pPr>
            <a:endParaRPr lang="en-US" dirty="0" smtClean="0"/>
          </a:p>
          <a:p>
            <a:pPr algn="ctr"/>
            <a:r>
              <a:rPr lang="en-US" dirty="0" smtClean="0"/>
              <a:t>OR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Write a three-paragraph journal entry about the life of an absolute monarch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3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Monarchs </a:t>
            </a:r>
            <a:r>
              <a:rPr lang="en-US" smtClean="0"/>
              <a:t>in Europe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 the mid-1700s, absolute monarchs rule 4/5 lead powers in Europe</a:t>
            </a:r>
          </a:p>
          <a:p>
            <a:pPr lvl="1"/>
            <a:r>
              <a:rPr lang="en-US" dirty="0" smtClean="0"/>
              <a:t>Led to competition, fighting</a:t>
            </a:r>
          </a:p>
          <a:p>
            <a:pPr lvl="1"/>
            <a:r>
              <a:rPr lang="en-US" dirty="0" smtClean="0"/>
              <a:t>Rise of new ideas</a:t>
            </a:r>
          </a:p>
          <a:p>
            <a:r>
              <a:rPr lang="en-US" dirty="0" smtClean="0"/>
              <a:t>Austria and Prussia</a:t>
            </a:r>
          </a:p>
          <a:p>
            <a:pPr lvl="1"/>
            <a:r>
              <a:rPr lang="en-US" dirty="0" smtClean="0"/>
              <a:t>The Thirty Years’ War</a:t>
            </a:r>
          </a:p>
          <a:p>
            <a:pPr lvl="1"/>
            <a:r>
              <a:rPr lang="en-US" dirty="0" smtClean="0"/>
              <a:t>Hapsburg Austria</a:t>
            </a:r>
          </a:p>
          <a:p>
            <a:pPr lvl="1"/>
            <a:r>
              <a:rPr lang="en-US" dirty="0" smtClean="0"/>
              <a:t>The Rise of Prussia</a:t>
            </a:r>
          </a:p>
          <a:p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Peter the Great</a:t>
            </a:r>
          </a:p>
          <a:p>
            <a:pPr lvl="2"/>
            <a:r>
              <a:rPr lang="en-US" dirty="0" smtClean="0"/>
              <a:t>Westernization</a:t>
            </a:r>
          </a:p>
          <a:p>
            <a:pPr lvl="1"/>
            <a:r>
              <a:rPr lang="en-US" dirty="0" smtClean="0"/>
              <a:t>Catherine the Great</a:t>
            </a:r>
          </a:p>
          <a:p>
            <a:pPr lvl="2"/>
            <a:r>
              <a:rPr lang="en-US" dirty="0" smtClean="0"/>
              <a:t>Absolute monarch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6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Louis XIV and the Palace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countryside near Paris, Louis XIV turned a royal hunting lodge into the Palace of Versailles</a:t>
            </a:r>
          </a:p>
          <a:p>
            <a:pPr lvl="1"/>
            <a:r>
              <a:rPr lang="en-US" dirty="0" smtClean="0"/>
              <a:t>Extremely expensive</a:t>
            </a:r>
          </a:p>
          <a:p>
            <a:pPr lvl="1"/>
            <a:r>
              <a:rPr lang="en-US" dirty="0" smtClean="0"/>
              <a:t>Displayed the finest paintings and statues</a:t>
            </a:r>
          </a:p>
          <a:p>
            <a:pPr lvl="1"/>
            <a:r>
              <a:rPr lang="en-US" dirty="0" smtClean="0"/>
              <a:t>Gorgeous gardens with millions of flowers and large fountains</a:t>
            </a:r>
          </a:p>
          <a:p>
            <a:pPr lvl="1"/>
            <a:r>
              <a:rPr lang="en-US" dirty="0" smtClean="0"/>
              <a:t>Became a symbol of the king’s wealth and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7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ABSOLUTE MONARCHS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2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1560-1590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1560s to the </a:t>
            </a:r>
            <a:r>
              <a:rPr lang="en-US" b="1" u="sng" dirty="0" smtClean="0"/>
              <a:t>1590s France was torn apart by religious wars between the Huguenots (French Protestants) and Catholics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Martin Luther spread ideas that challenged the Catholic Church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14" y="4225944"/>
            <a:ext cx="1760186" cy="26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8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1560-1590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worst incident occurred on St. Bartholomew’s Day, August 24, 1572</a:t>
            </a:r>
          </a:p>
          <a:p>
            <a:r>
              <a:rPr lang="en-US" b="1" u="sng" dirty="0" smtClean="0"/>
              <a:t>3,000 Huguenots were massacred at a noble wedding</a:t>
            </a:r>
          </a:p>
          <a:p>
            <a:r>
              <a:rPr lang="en-US" dirty="0" smtClean="0"/>
              <a:t>For many, this symbolized the complete </a:t>
            </a:r>
            <a:r>
              <a:rPr lang="en-US" b="1" u="sng" dirty="0" smtClean="0"/>
              <a:t>breakdown of France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0025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047" y="1"/>
            <a:ext cx="4518570" cy="3548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77" y="3451707"/>
            <a:ext cx="5765648" cy="34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2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1590-1610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1589, Henry IV became king</a:t>
            </a:r>
          </a:p>
          <a:p>
            <a:r>
              <a:rPr lang="en-US" b="1" u="sng" dirty="0" smtClean="0"/>
              <a:t>Henry IV converted to Catholicism </a:t>
            </a:r>
            <a:r>
              <a:rPr lang="en-US" dirty="0" smtClean="0"/>
              <a:t>to</a:t>
            </a:r>
            <a:r>
              <a:rPr lang="en-US" b="1" u="sng" dirty="0" smtClean="0"/>
              <a:t> </a:t>
            </a:r>
            <a:r>
              <a:rPr lang="en-US" dirty="0" smtClean="0"/>
              <a:t>please the majority of people</a:t>
            </a:r>
          </a:p>
          <a:p>
            <a:r>
              <a:rPr lang="en-US" dirty="0" smtClean="0"/>
              <a:t>In 1598, he issued the </a:t>
            </a:r>
            <a:r>
              <a:rPr lang="en-US" b="1" u="sng" dirty="0" smtClean="0"/>
              <a:t>Edict of Nantes-Protected the Huguenots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167" y="3938063"/>
            <a:ext cx="2109833" cy="29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2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6606</TotalTime>
  <Words>1002</Words>
  <Application>Microsoft Macintosh PowerPoint</Application>
  <PresentationFormat>On-screen Show (4:3)</PresentationFormat>
  <Paragraphs>144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Warm-Up 9/17</vt:lpstr>
      <vt:lpstr>Warm-Ups 9/21</vt:lpstr>
      <vt:lpstr>Absolute Monarchs in Europe</vt:lpstr>
      <vt:lpstr>Louis XIV and the Palace of Versailles</vt:lpstr>
      <vt:lpstr>ABSOLUTE MONARCHS</vt:lpstr>
      <vt:lpstr>1560-1590</vt:lpstr>
      <vt:lpstr>1560-1590</vt:lpstr>
      <vt:lpstr>PowerPoint Presentation</vt:lpstr>
      <vt:lpstr>1590-1610</vt:lpstr>
      <vt:lpstr>1590-1610</vt:lpstr>
      <vt:lpstr>1610-1660</vt:lpstr>
      <vt:lpstr>1660</vt:lpstr>
      <vt:lpstr>1660</vt:lpstr>
      <vt:lpstr>PowerPoint Presentation</vt:lpstr>
      <vt:lpstr>Strengthening Royal Power</vt:lpstr>
      <vt:lpstr>Financing the Monarchy</vt:lpstr>
      <vt:lpstr>Wars of Louis XIV</vt:lpstr>
      <vt:lpstr>The Edict of Nantes</vt:lpstr>
      <vt:lpstr>PowerPoint Presentation</vt:lpstr>
      <vt:lpstr>Louis XIV</vt:lpstr>
      <vt:lpstr>Activity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 dacey</dc:creator>
  <cp:lastModifiedBy>Brenna dacey</cp:lastModifiedBy>
  <cp:revision>70</cp:revision>
  <cp:lastPrinted>2014-09-18T16:13:28Z</cp:lastPrinted>
  <dcterms:created xsi:type="dcterms:W3CDTF">2013-09-11T15:05:43Z</dcterms:created>
  <dcterms:modified xsi:type="dcterms:W3CDTF">2015-09-21T13:16:01Z</dcterms:modified>
</cp:coreProperties>
</file>